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 id="2147483680" r:id="rId8"/>
    <p:sldMasterId id="2147483707" r:id="rId9"/>
    <p:sldMasterId id="2147483725" r:id="rId10"/>
  </p:sldMasterIdLst>
  <p:notesMasterIdLst>
    <p:notesMasterId r:id="rId38"/>
  </p:notesMasterIdLst>
  <p:sldIdLst>
    <p:sldId id="256" r:id="rId11"/>
    <p:sldId id="407" r:id="rId12"/>
    <p:sldId id="408" r:id="rId13"/>
    <p:sldId id="409" r:id="rId14"/>
    <p:sldId id="404" r:id="rId15"/>
    <p:sldId id="427" r:id="rId16"/>
    <p:sldId id="410" r:id="rId17"/>
    <p:sldId id="405" r:id="rId18"/>
    <p:sldId id="428" r:id="rId19"/>
    <p:sldId id="431" r:id="rId20"/>
    <p:sldId id="430" r:id="rId21"/>
    <p:sldId id="429" r:id="rId22"/>
    <p:sldId id="313" r:id="rId23"/>
    <p:sldId id="413" r:id="rId24"/>
    <p:sldId id="414" r:id="rId25"/>
    <p:sldId id="415" r:id="rId26"/>
    <p:sldId id="416" r:id="rId27"/>
    <p:sldId id="417" r:id="rId28"/>
    <p:sldId id="418" r:id="rId29"/>
    <p:sldId id="422" r:id="rId30"/>
    <p:sldId id="423" r:id="rId31"/>
    <p:sldId id="403" r:id="rId32"/>
    <p:sldId id="406" r:id="rId33"/>
    <p:sldId id="411" r:id="rId34"/>
    <p:sldId id="412" r:id="rId35"/>
    <p:sldId id="269" r:id="rId36"/>
    <p:sldId id="270"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8768" autoAdjust="0"/>
  </p:normalViewPr>
  <p:slideViewPr>
    <p:cSldViewPr>
      <p:cViewPr varScale="1">
        <p:scale>
          <a:sx n="87" d="100"/>
          <a:sy n="87" d="100"/>
        </p:scale>
        <p:origin x="120" y="52"/>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4.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2.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AE1DB-9B8C-4259-A68E-8682B28EB495}" type="datetimeFigureOut">
              <a:rPr lang="ru-RU" smtClean="0"/>
              <a:t>01.06.2016</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57121-DA04-448A-A362-80ECF6AEF3D2}" type="slidenum">
              <a:rPr lang="ru-RU" smtClean="0"/>
              <a:t>‹#›</a:t>
            </a:fld>
            <a:endParaRPr lang="ru-RU"/>
          </a:p>
        </p:txBody>
      </p:sp>
    </p:spTree>
    <p:extLst>
      <p:ext uri="{BB962C8B-B14F-4D97-AF65-F5344CB8AC3E}">
        <p14:creationId xmlns:p14="http://schemas.microsoft.com/office/powerpoint/2010/main" val="279914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D6857121-DA04-448A-A362-80ECF6AEF3D2}" type="slidenum">
              <a:rPr lang="ru-RU" smtClean="0"/>
              <a:t>8</a:t>
            </a:fld>
            <a:endParaRPr lang="ru-RU"/>
          </a:p>
        </p:txBody>
      </p:sp>
    </p:spTree>
    <p:extLst>
      <p:ext uri="{BB962C8B-B14F-4D97-AF65-F5344CB8AC3E}">
        <p14:creationId xmlns:p14="http://schemas.microsoft.com/office/powerpoint/2010/main" val="1690192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D6857121-DA04-448A-A362-80ECF6AEF3D2}" type="slidenum">
              <a:rPr lang="ru-RU" smtClean="0"/>
              <a:t>24</a:t>
            </a:fld>
            <a:endParaRPr lang="ru-RU"/>
          </a:p>
        </p:txBody>
      </p:sp>
    </p:spTree>
    <p:extLst>
      <p:ext uri="{BB962C8B-B14F-4D97-AF65-F5344CB8AC3E}">
        <p14:creationId xmlns:p14="http://schemas.microsoft.com/office/powerpoint/2010/main" val="3552179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32605" rtl="0" eaLnBrk="1" fontAlgn="auto" latinLnBrk="0" hangingPunct="1">
              <a:lnSpc>
                <a:spcPct val="90000"/>
              </a:lnSpc>
              <a:spcBef>
                <a:spcPts val="0"/>
              </a:spcBef>
              <a:spcAft>
                <a:spcPts val="340"/>
              </a:spcAft>
              <a:buClrTx/>
              <a:buSzTx/>
              <a:buFontTx/>
              <a:buNone/>
              <a:tabLst/>
              <a:defRPr/>
            </a:pPr>
            <a:endParaRPr lang="en-US" dirty="0"/>
          </a:p>
        </p:txBody>
      </p:sp>
      <p:sp>
        <p:nvSpPr>
          <p:cNvPr id="5" name="Slide Image Placeholder 4"/>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561832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56983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95738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1797974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30183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2294264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63588"/>
            <a:ext cx="8950325" cy="50355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722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63588"/>
            <a:ext cx="8950325" cy="50355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4655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6000" y="909000"/>
            <a:ext cx="7200000" cy="509008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696000" y="729000"/>
            <a:ext cx="1436313" cy="306604"/>
          </a:xfrm>
          <a:prstGeom prst="rect">
            <a:avLst/>
          </a:prstGeom>
        </p:spPr>
      </p:pic>
    </p:spTree>
    <p:extLst>
      <p:ext uri="{BB962C8B-B14F-4D97-AF65-F5344CB8AC3E}">
        <p14:creationId xmlns:p14="http://schemas.microsoft.com/office/powerpoint/2010/main" val="147795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
        <p:nvSpPr>
          <p:cNvPr id="3" name="Content Placeholder 2"/>
          <p:cNvSpPr>
            <a:spLocks noGrp="1"/>
          </p:cNvSpPr>
          <p:nvPr>
            <p:ph idx="1"/>
          </p:nvPr>
        </p:nvSpPr>
        <p:spPr>
          <a:xfrm>
            <a:off x="696000" y="1449000"/>
            <a:ext cx="10515600" cy="4351338"/>
          </a:xfrm>
          <a:prstGeom prst="rect">
            <a:avLst/>
          </a:prstGeom>
        </p:spPr>
        <p:txBody>
          <a:bodyPr lIns="0"/>
          <a:lstStyle>
            <a:lvl1pPr marL="0" indent="0">
              <a:spcBef>
                <a:spcPts val="1800"/>
              </a:spcBef>
              <a:buNone/>
              <a:defRPr sz="4000">
                <a:solidFill>
                  <a:schemeClr val="tx2"/>
                </a:solidFill>
                <a:latin typeface="+mj-lt"/>
              </a:defRPr>
            </a:lvl1pPr>
            <a:lvl2pPr marL="0" indent="0">
              <a:buNone/>
              <a:defRPr sz="2000"/>
            </a:lvl2pPr>
            <a:lvl3pPr marL="358775" indent="-179388">
              <a:buFont typeface="Segoe UI" panose="020B0502040204020203" pitchFamily="34" charset="0"/>
              <a:buChar char="◦"/>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413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Slide -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Tree>
    <p:extLst>
      <p:ext uri="{BB962C8B-B14F-4D97-AF65-F5344CB8AC3E}">
        <p14:creationId xmlns:p14="http://schemas.microsoft.com/office/powerpoint/2010/main" val="2359522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ection Slide - Dark">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Tree>
    <p:extLst>
      <p:ext uri="{BB962C8B-B14F-4D97-AF65-F5344CB8AC3E}">
        <p14:creationId xmlns:p14="http://schemas.microsoft.com/office/powerpoint/2010/main" val="3629085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emo Slid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Demonstration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549911" cy="369332"/>
          </a:xfrm>
          <a:prstGeom prst="rect">
            <a:avLst/>
          </a:prstGeom>
          <a:noFill/>
        </p:spPr>
        <p:txBody>
          <a:bodyPr wrap="none" lIns="0" rIns="0" rtlCol="0">
            <a:spAutoFit/>
          </a:bodyPr>
          <a:lstStyle/>
          <a:p>
            <a:pPr algn="l"/>
            <a:r>
              <a:rPr lang="ru-RU" i="1" dirty="0">
                <a:solidFill>
                  <a:schemeClr val="bg1"/>
                </a:solidFill>
                <a:latin typeface="+mj-lt"/>
              </a:rPr>
              <a:t>Демонстрация</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3573303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6" name="Rectangle 5"/>
          <p:cNvSpPr/>
          <p:nvPr userDrawn="1"/>
        </p:nvSpPr>
        <p:spPr>
          <a:xfrm>
            <a:off x="0" y="-1"/>
            <a:ext cx="12192000" cy="1358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
        <p:nvSpPr>
          <p:cNvPr id="5" name="Text Placeholder 4"/>
          <p:cNvSpPr>
            <a:spLocks noGrp="1"/>
          </p:cNvSpPr>
          <p:nvPr>
            <p:ph type="body" sz="quarter" idx="10"/>
          </p:nvPr>
        </p:nvSpPr>
        <p:spPr>
          <a:xfrm>
            <a:off x="695325" y="1449388"/>
            <a:ext cx="10658475" cy="5219700"/>
          </a:xfrm>
          <a:prstGeom prst="rect">
            <a:avLst/>
          </a:prstGeom>
        </p:spPr>
        <p:txBody>
          <a:bodyPr/>
          <a:lstStyle>
            <a:lvl1pPr marL="0" indent="0">
              <a:buNone/>
              <a:defRPr sz="2000">
                <a:latin typeface="Consolas" panose="020B0609020204030204" pitchFamily="49" charset="0"/>
              </a:defRPr>
            </a:lvl1pPr>
            <a:lvl2pPr marL="457200" indent="0">
              <a:buNone/>
              <a:defRPr sz="2000">
                <a:latin typeface="Consolas" panose="020B0609020204030204" pitchFamily="49" charset="0"/>
              </a:defRPr>
            </a:lvl2pPr>
            <a:lvl3pPr marL="914400" indent="0">
              <a:buNone/>
              <a:defRPr sz="2000">
                <a:latin typeface="Consolas" panose="020B0609020204030204" pitchFamily="49" charset="0"/>
              </a:defRPr>
            </a:lvl3pPr>
            <a:lvl4pPr marL="1371600" indent="0">
              <a:buNone/>
              <a:defRPr sz="2000">
                <a:latin typeface="Consolas" panose="020B0609020204030204" pitchFamily="49" charset="0"/>
              </a:defRPr>
            </a:lvl4pPr>
            <a:lvl5pPr marL="1828800" indent="0">
              <a:buNone/>
              <a:defRPr sz="2000">
                <a:latin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Tree>
    <p:extLst>
      <p:ext uri="{BB962C8B-B14F-4D97-AF65-F5344CB8AC3E}">
        <p14:creationId xmlns:p14="http://schemas.microsoft.com/office/powerpoint/2010/main" val="2231390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Section Slide">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Exercise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038554" cy="369332"/>
          </a:xfrm>
          <a:prstGeom prst="rect">
            <a:avLst/>
          </a:prstGeom>
          <a:noFill/>
        </p:spPr>
        <p:txBody>
          <a:bodyPr wrap="none" lIns="0" rIns="0" rtlCol="0">
            <a:spAutoFit/>
          </a:bodyPr>
          <a:lstStyle/>
          <a:p>
            <a:pPr algn="l"/>
            <a:r>
              <a:rPr lang="ru-RU" i="1" dirty="0">
                <a:solidFill>
                  <a:schemeClr val="bg1"/>
                </a:solidFill>
                <a:latin typeface="+mj-lt"/>
              </a:rPr>
              <a:t>Практика</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3544579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sp>
        <p:nvSpPr>
          <p:cNvPr id="6" name="TextBox 5"/>
          <p:cNvSpPr txBox="1"/>
          <p:nvPr userDrawn="1"/>
        </p:nvSpPr>
        <p:spPr>
          <a:xfrm>
            <a:off x="1020521" y="726772"/>
            <a:ext cx="1832233" cy="369332"/>
          </a:xfrm>
          <a:prstGeom prst="rect">
            <a:avLst/>
          </a:prstGeom>
          <a:noFill/>
        </p:spPr>
        <p:txBody>
          <a:bodyPr wrap="none" lIns="0" rIns="0" rtlCol="0">
            <a:spAutoFit/>
          </a:bodyPr>
          <a:lstStyle/>
          <a:p>
            <a:pPr algn="l"/>
            <a:r>
              <a:rPr lang="ru-RU" i="1" dirty="0">
                <a:solidFill>
                  <a:schemeClr val="bg1"/>
                </a:solidFill>
                <a:latin typeface="+mj-lt"/>
              </a:rPr>
              <a:t>Полезные ресурсы</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tx2">
                    <a:lumMod val="60000"/>
                    <a:lumOff val="40000"/>
                  </a:schemeClr>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Tree>
    <p:extLst>
      <p:ext uri="{BB962C8B-B14F-4D97-AF65-F5344CB8AC3E}">
        <p14:creationId xmlns:p14="http://schemas.microsoft.com/office/powerpoint/2010/main" val="119273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4_Section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&amp; Contacts</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476092" cy="369332"/>
          </a:xfrm>
          <a:prstGeom prst="rect">
            <a:avLst/>
          </a:prstGeom>
          <a:noFill/>
        </p:spPr>
        <p:txBody>
          <a:bodyPr wrap="none" lIns="0" rIns="0" rtlCol="0">
            <a:spAutoFit/>
          </a:bodyPr>
          <a:lstStyle/>
          <a:p>
            <a:pPr algn="l"/>
            <a:r>
              <a:rPr lang="en-US" i="1" dirty="0">
                <a:solidFill>
                  <a:schemeClr val="bg1"/>
                </a:solidFill>
                <a:latin typeface="+mj-lt"/>
              </a:rPr>
              <a:t>Q&amp;A</a:t>
            </a:r>
            <a:endParaRPr lang="ru-RU" i="1" dirty="0">
              <a:solidFill>
                <a:schemeClr val="bg1"/>
              </a:solidFill>
              <a:latin typeface="+mj-lt"/>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508479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278235" cy="369332"/>
          </a:xfrm>
          <a:prstGeom prst="rect">
            <a:avLst/>
          </a:prstGeom>
          <a:noFill/>
        </p:spPr>
        <p:txBody>
          <a:bodyPr wrap="none" lIns="0" rIns="0" rtlCol="0">
            <a:spAutoFit/>
          </a:bodyPr>
          <a:lstStyle/>
          <a:p>
            <a:pPr algn="l"/>
            <a:r>
              <a:rPr lang="ru-RU" i="1" dirty="0">
                <a:solidFill>
                  <a:schemeClr val="bg1"/>
                </a:solidFill>
                <a:latin typeface="+mj-lt"/>
              </a:rPr>
              <a:t>Что дальше</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Action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25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Tree>
    <p:extLst>
      <p:ext uri="{BB962C8B-B14F-4D97-AF65-F5344CB8AC3E}">
        <p14:creationId xmlns:p14="http://schemas.microsoft.com/office/powerpoint/2010/main" val="202744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Title - Windows Trac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sp>
        <p:nvSpPr>
          <p:cNvPr id="5" name="TextBox 4"/>
          <p:cNvSpPr txBox="1"/>
          <p:nvPr userDrawn="1"/>
        </p:nvSpPr>
        <p:spPr>
          <a:xfrm>
            <a:off x="669587" y="726772"/>
            <a:ext cx="3681329" cy="369332"/>
          </a:xfrm>
          <a:prstGeom prst="rect">
            <a:avLst/>
          </a:prstGeom>
          <a:noFill/>
        </p:spPr>
        <p:txBody>
          <a:bodyPr wrap="none" lIns="0" rIns="0" rtlCol="0">
            <a:spAutoFit/>
          </a:bodyPr>
          <a:lstStyle/>
          <a:p>
            <a:pPr algn="l"/>
            <a:r>
              <a:rPr lang="en-US" i="1" dirty="0">
                <a:solidFill>
                  <a:schemeClr val="bg1"/>
                </a:solidFill>
                <a:latin typeface="+mj-lt"/>
              </a:rPr>
              <a:t>Windows &amp; More Personal Computing</a:t>
            </a:r>
            <a:endParaRPr lang="ru-RU" i="1" dirty="0">
              <a:solidFill>
                <a:schemeClr val="bg1"/>
              </a:solidFill>
              <a:latin typeface="+mj-lt"/>
            </a:endParaRPr>
          </a:p>
        </p:txBody>
      </p:sp>
    </p:spTree>
    <p:extLst>
      <p:ext uri="{BB962C8B-B14F-4D97-AF65-F5344CB8AC3E}">
        <p14:creationId xmlns:p14="http://schemas.microsoft.com/office/powerpoint/2010/main" val="3961269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Tree>
    <p:extLst>
      <p:ext uri="{BB962C8B-B14F-4D97-AF65-F5344CB8AC3E}">
        <p14:creationId xmlns:p14="http://schemas.microsoft.com/office/powerpoint/2010/main" val="1807129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08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059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rights Slide">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000" y="561636"/>
            <a:ext cx="1743491" cy="641332"/>
          </a:xfrm>
          <a:prstGeom prst="rect">
            <a:avLst/>
          </a:prstGeom>
        </p:spPr>
      </p:pic>
      <p:sp>
        <p:nvSpPr>
          <p:cNvPr id="2" name="Text Box 3"/>
          <p:cNvSpPr txBox="1">
            <a:spLocks noChangeArrowheads="1"/>
          </p:cNvSpPr>
          <p:nvPr userDrawn="1"/>
        </p:nvSpPr>
        <p:spPr bwMode="blackWhite">
          <a:xfrm>
            <a:off x="516000" y="5949000"/>
            <a:ext cx="11645837"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3606554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97268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623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3996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6000" y="909000"/>
            <a:ext cx="7200000" cy="509008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696000" y="729000"/>
            <a:ext cx="1436313" cy="306604"/>
          </a:xfrm>
          <a:prstGeom prst="rect">
            <a:avLst/>
          </a:prstGeom>
        </p:spPr>
      </p:pic>
    </p:spTree>
    <p:extLst>
      <p:ext uri="{BB962C8B-B14F-4D97-AF65-F5344CB8AC3E}">
        <p14:creationId xmlns:p14="http://schemas.microsoft.com/office/powerpoint/2010/main" val="3658821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Presentation Title - Windows Trac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sp>
        <p:nvSpPr>
          <p:cNvPr id="5" name="TextBox 4"/>
          <p:cNvSpPr txBox="1"/>
          <p:nvPr userDrawn="1"/>
        </p:nvSpPr>
        <p:spPr>
          <a:xfrm>
            <a:off x="669587" y="726772"/>
            <a:ext cx="3681329" cy="369332"/>
          </a:xfrm>
          <a:prstGeom prst="rect">
            <a:avLst/>
          </a:prstGeom>
          <a:noFill/>
        </p:spPr>
        <p:txBody>
          <a:bodyPr wrap="none" lIns="0" rIns="0" rtlCol="0">
            <a:spAutoFit/>
          </a:bodyPr>
          <a:lstStyle/>
          <a:p>
            <a:pPr algn="l"/>
            <a:r>
              <a:rPr lang="en-US" i="1" dirty="0">
                <a:solidFill>
                  <a:schemeClr val="bg1"/>
                </a:solidFill>
                <a:latin typeface="+mj-lt"/>
              </a:rPr>
              <a:t>Windows &amp; More Personal Computing</a:t>
            </a:r>
            <a:endParaRPr lang="ru-RU" i="1" dirty="0">
              <a:solidFill>
                <a:schemeClr val="bg1"/>
              </a:solidFill>
              <a:latin typeface="+mj-lt"/>
            </a:endParaRPr>
          </a:p>
        </p:txBody>
      </p:sp>
    </p:spTree>
    <p:extLst>
      <p:ext uri="{BB962C8B-B14F-4D97-AF65-F5344CB8AC3E}">
        <p14:creationId xmlns:p14="http://schemas.microsoft.com/office/powerpoint/2010/main" val="34954267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Presentation Title - Azure Tr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3263266" cy="369332"/>
          </a:xfrm>
          <a:prstGeom prst="rect">
            <a:avLst/>
          </a:prstGeom>
          <a:noFill/>
        </p:spPr>
        <p:txBody>
          <a:bodyPr wrap="none" lIns="0" rIns="0" rtlCol="0">
            <a:spAutoFit/>
          </a:bodyPr>
          <a:lstStyle/>
          <a:p>
            <a:pPr algn="l"/>
            <a:r>
              <a:rPr lang="en-US" i="1" dirty="0">
                <a:solidFill>
                  <a:schemeClr val="bg1"/>
                </a:solidFill>
                <a:latin typeface="+mj-lt"/>
              </a:rPr>
              <a:t>Azure &amp; Intelligent Cloud Platform</a:t>
            </a:r>
            <a:endParaRPr lang="ru-RU" i="1" dirty="0">
              <a:solidFill>
                <a:schemeClr val="bg1"/>
              </a:solidFill>
              <a:latin typeface="+mj-lt"/>
            </a:endParaRPr>
          </a:p>
        </p:txBody>
      </p:sp>
    </p:spTree>
    <p:extLst>
      <p:ext uri="{BB962C8B-B14F-4D97-AF65-F5344CB8AC3E}">
        <p14:creationId xmlns:p14="http://schemas.microsoft.com/office/powerpoint/2010/main" val="1311664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Presentation Title - Azure Tr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3263266" cy="369332"/>
          </a:xfrm>
          <a:prstGeom prst="rect">
            <a:avLst/>
          </a:prstGeom>
          <a:noFill/>
        </p:spPr>
        <p:txBody>
          <a:bodyPr wrap="none" lIns="0" rIns="0" rtlCol="0">
            <a:spAutoFit/>
          </a:bodyPr>
          <a:lstStyle/>
          <a:p>
            <a:pPr algn="l"/>
            <a:r>
              <a:rPr lang="en-US" i="1" dirty="0">
                <a:solidFill>
                  <a:schemeClr val="bg1"/>
                </a:solidFill>
                <a:latin typeface="+mj-lt"/>
              </a:rPr>
              <a:t>Azure &amp; Intelligent Cloud Platform</a:t>
            </a:r>
            <a:endParaRPr lang="ru-RU" i="1" dirty="0">
              <a:solidFill>
                <a:schemeClr val="bg1"/>
              </a:solidFill>
              <a:latin typeface="+mj-lt"/>
            </a:endParaRPr>
          </a:p>
        </p:txBody>
      </p:sp>
    </p:spTree>
    <p:extLst>
      <p:ext uri="{BB962C8B-B14F-4D97-AF65-F5344CB8AC3E}">
        <p14:creationId xmlns:p14="http://schemas.microsoft.com/office/powerpoint/2010/main" val="42463206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Presentation Title - Office Track">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3877280" cy="369332"/>
          </a:xfrm>
          <a:prstGeom prst="rect">
            <a:avLst/>
          </a:prstGeom>
          <a:noFill/>
        </p:spPr>
        <p:txBody>
          <a:bodyPr wrap="none" lIns="0" rIns="0" rtlCol="0">
            <a:spAutoFit/>
          </a:bodyPr>
          <a:lstStyle/>
          <a:p>
            <a:pPr algn="l"/>
            <a:r>
              <a:rPr lang="en-US" i="1" dirty="0">
                <a:solidFill>
                  <a:schemeClr val="bg1"/>
                </a:solidFill>
                <a:latin typeface="+mj-lt"/>
              </a:rPr>
              <a:t>Office, Productivity &amp; Business</a:t>
            </a:r>
            <a:r>
              <a:rPr lang="en-US" i="1" baseline="0" dirty="0">
                <a:solidFill>
                  <a:schemeClr val="bg1"/>
                </a:solidFill>
                <a:latin typeface="+mj-lt"/>
              </a:rPr>
              <a:t> processes</a:t>
            </a:r>
            <a:endParaRPr lang="ru-RU" i="1" dirty="0">
              <a:solidFill>
                <a:schemeClr val="bg1"/>
              </a:solidFill>
              <a:latin typeface="+mj-lt"/>
            </a:endParaRPr>
          </a:p>
        </p:txBody>
      </p:sp>
    </p:spTree>
    <p:extLst>
      <p:ext uri="{BB962C8B-B14F-4D97-AF65-F5344CB8AC3E}">
        <p14:creationId xmlns:p14="http://schemas.microsoft.com/office/powerpoint/2010/main" val="41873516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Presentation Title - Experts Trac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2427972" cy="369332"/>
          </a:xfrm>
          <a:prstGeom prst="rect">
            <a:avLst/>
          </a:prstGeom>
          <a:noFill/>
        </p:spPr>
        <p:txBody>
          <a:bodyPr wrap="none" lIns="0" rIns="0" rtlCol="0">
            <a:spAutoFit/>
          </a:bodyPr>
          <a:lstStyle/>
          <a:p>
            <a:pPr algn="l"/>
            <a:r>
              <a:rPr lang="en-US" i="1" dirty="0">
                <a:solidFill>
                  <a:schemeClr val="bg1"/>
                </a:solidFill>
                <a:latin typeface="+mj-lt"/>
              </a:rPr>
              <a:t>Community Experts Track</a:t>
            </a:r>
            <a:endParaRPr lang="ru-RU" i="1" dirty="0">
              <a:solidFill>
                <a:schemeClr val="bg1"/>
              </a:solidFill>
              <a:latin typeface="+mj-lt"/>
            </a:endParaRPr>
          </a:p>
        </p:txBody>
      </p:sp>
    </p:spTree>
    <p:extLst>
      <p:ext uri="{BB962C8B-B14F-4D97-AF65-F5344CB8AC3E}">
        <p14:creationId xmlns:p14="http://schemas.microsoft.com/office/powerpoint/2010/main" val="8785962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Presentation Title - Startup Track">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1262590" cy="369332"/>
          </a:xfrm>
          <a:prstGeom prst="rect">
            <a:avLst/>
          </a:prstGeom>
          <a:noFill/>
        </p:spPr>
        <p:txBody>
          <a:bodyPr wrap="none" lIns="0" rIns="0" rtlCol="0">
            <a:spAutoFit/>
          </a:bodyPr>
          <a:lstStyle/>
          <a:p>
            <a:pPr algn="l"/>
            <a:r>
              <a:rPr lang="en-US" i="1" dirty="0">
                <a:solidFill>
                  <a:schemeClr val="bg1"/>
                </a:solidFill>
                <a:latin typeface="+mj-lt"/>
              </a:rPr>
              <a:t>Startup Track</a:t>
            </a:r>
            <a:endParaRPr lang="ru-RU" i="1" dirty="0">
              <a:solidFill>
                <a:schemeClr val="bg1"/>
              </a:solidFill>
              <a:latin typeface="+mj-lt"/>
            </a:endParaRPr>
          </a:p>
        </p:txBody>
      </p:sp>
    </p:spTree>
    <p:extLst>
      <p:ext uri="{BB962C8B-B14F-4D97-AF65-F5344CB8AC3E}">
        <p14:creationId xmlns:p14="http://schemas.microsoft.com/office/powerpoint/2010/main" val="2920500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oals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506549" cy="369332"/>
          </a:xfrm>
          <a:prstGeom prst="rect">
            <a:avLst/>
          </a:prstGeom>
          <a:noFill/>
        </p:spPr>
        <p:txBody>
          <a:bodyPr wrap="none" lIns="0" rIns="0" rtlCol="0">
            <a:spAutoFit/>
          </a:bodyPr>
          <a:lstStyle/>
          <a:p>
            <a:pPr algn="l"/>
            <a:r>
              <a:rPr lang="ru-RU" i="1" dirty="0">
                <a:solidFill>
                  <a:schemeClr val="bg1"/>
                </a:solidFill>
                <a:latin typeface="+mj-lt"/>
              </a:rPr>
              <a:t>Цели</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5128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240724" cy="369332"/>
          </a:xfrm>
          <a:prstGeom prst="rect">
            <a:avLst/>
          </a:prstGeom>
          <a:noFill/>
        </p:spPr>
        <p:txBody>
          <a:bodyPr wrap="none" lIns="0" rIns="0" rtlCol="0">
            <a:spAutoFit/>
          </a:bodyPr>
          <a:lstStyle/>
          <a:p>
            <a:pPr algn="l"/>
            <a:r>
              <a:rPr lang="ru-RU" i="1" dirty="0">
                <a:solidFill>
                  <a:schemeClr val="bg1"/>
                </a:solidFill>
                <a:latin typeface="+mj-lt"/>
              </a:rPr>
              <a:t>Содержание</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5037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Blocks">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0625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
        <p:nvSpPr>
          <p:cNvPr id="3" name="Content Placeholder 2"/>
          <p:cNvSpPr>
            <a:spLocks noGrp="1"/>
          </p:cNvSpPr>
          <p:nvPr>
            <p:ph idx="1"/>
          </p:nvPr>
        </p:nvSpPr>
        <p:spPr>
          <a:xfrm>
            <a:off x="696000" y="1449000"/>
            <a:ext cx="10515600" cy="4351338"/>
          </a:xfrm>
          <a:prstGeom prst="rect">
            <a:avLst/>
          </a:prstGeom>
        </p:spPr>
        <p:txBody>
          <a:bodyPr lIns="0"/>
          <a:lstStyle>
            <a:lvl1pPr marL="0" indent="0">
              <a:spcBef>
                <a:spcPts val="1800"/>
              </a:spcBef>
              <a:buNone/>
              <a:defRPr sz="4000">
                <a:solidFill>
                  <a:schemeClr val="tx2"/>
                </a:solidFill>
                <a:latin typeface="+mj-lt"/>
              </a:defRPr>
            </a:lvl1pPr>
            <a:lvl2pPr marL="0" indent="0">
              <a:buNone/>
              <a:defRPr sz="2000"/>
            </a:lvl2pPr>
            <a:lvl3pPr marL="358775" indent="-179388">
              <a:buFont typeface="Segoe UI" panose="020B0502040204020203" pitchFamily="34" charset="0"/>
              <a:buChar char="◦"/>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69511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Section Slide -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Tree>
    <p:extLst>
      <p:ext uri="{BB962C8B-B14F-4D97-AF65-F5344CB8AC3E}">
        <p14:creationId xmlns:p14="http://schemas.microsoft.com/office/powerpoint/2010/main" val="4603798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Section Slide - Dark">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Tree>
    <p:extLst>
      <p:ext uri="{BB962C8B-B14F-4D97-AF65-F5344CB8AC3E}">
        <p14:creationId xmlns:p14="http://schemas.microsoft.com/office/powerpoint/2010/main" val="1582343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Demo Slid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Demonstration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549911" cy="369332"/>
          </a:xfrm>
          <a:prstGeom prst="rect">
            <a:avLst/>
          </a:prstGeom>
          <a:noFill/>
        </p:spPr>
        <p:txBody>
          <a:bodyPr wrap="none" lIns="0" rIns="0" rtlCol="0">
            <a:spAutoFit/>
          </a:bodyPr>
          <a:lstStyle/>
          <a:p>
            <a:pPr algn="l"/>
            <a:r>
              <a:rPr lang="ru-RU" i="1" dirty="0">
                <a:solidFill>
                  <a:schemeClr val="bg1"/>
                </a:solidFill>
                <a:latin typeface="+mj-lt"/>
              </a:rPr>
              <a:t>Демонстрация</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125255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Presentation Title - Office Track">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3877280" cy="369332"/>
          </a:xfrm>
          <a:prstGeom prst="rect">
            <a:avLst/>
          </a:prstGeom>
          <a:noFill/>
        </p:spPr>
        <p:txBody>
          <a:bodyPr wrap="none" lIns="0" rIns="0" rtlCol="0">
            <a:spAutoFit/>
          </a:bodyPr>
          <a:lstStyle/>
          <a:p>
            <a:pPr algn="l"/>
            <a:r>
              <a:rPr lang="en-US" i="1" dirty="0">
                <a:solidFill>
                  <a:schemeClr val="bg1"/>
                </a:solidFill>
                <a:latin typeface="+mj-lt"/>
              </a:rPr>
              <a:t>Office, Productivity &amp; Business</a:t>
            </a:r>
            <a:r>
              <a:rPr lang="en-US" i="1" baseline="0" dirty="0">
                <a:solidFill>
                  <a:schemeClr val="bg1"/>
                </a:solidFill>
                <a:latin typeface="+mj-lt"/>
              </a:rPr>
              <a:t> processes</a:t>
            </a:r>
            <a:endParaRPr lang="ru-RU" i="1" dirty="0">
              <a:solidFill>
                <a:schemeClr val="bg1"/>
              </a:solidFill>
              <a:latin typeface="+mj-lt"/>
            </a:endParaRPr>
          </a:p>
        </p:txBody>
      </p:sp>
    </p:spTree>
    <p:extLst>
      <p:ext uri="{BB962C8B-B14F-4D97-AF65-F5344CB8AC3E}">
        <p14:creationId xmlns:p14="http://schemas.microsoft.com/office/powerpoint/2010/main" val="16604346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6" name="Rectangle 5"/>
          <p:cNvSpPr/>
          <p:nvPr userDrawn="1"/>
        </p:nvSpPr>
        <p:spPr>
          <a:xfrm>
            <a:off x="0" y="-1"/>
            <a:ext cx="12192000" cy="1358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
        <p:nvSpPr>
          <p:cNvPr id="5" name="Text Placeholder 4"/>
          <p:cNvSpPr>
            <a:spLocks noGrp="1"/>
          </p:cNvSpPr>
          <p:nvPr>
            <p:ph type="body" sz="quarter" idx="10"/>
          </p:nvPr>
        </p:nvSpPr>
        <p:spPr>
          <a:xfrm>
            <a:off x="695325" y="1449388"/>
            <a:ext cx="10658475" cy="5219700"/>
          </a:xfrm>
          <a:prstGeom prst="rect">
            <a:avLst/>
          </a:prstGeom>
        </p:spPr>
        <p:txBody>
          <a:bodyPr/>
          <a:lstStyle>
            <a:lvl1pPr marL="0" indent="0">
              <a:buNone/>
              <a:defRPr sz="2000">
                <a:latin typeface="Consolas" panose="020B0609020204030204" pitchFamily="49" charset="0"/>
              </a:defRPr>
            </a:lvl1pPr>
            <a:lvl2pPr marL="457200" indent="0">
              <a:buNone/>
              <a:defRPr sz="2000">
                <a:latin typeface="Consolas" panose="020B0609020204030204" pitchFamily="49" charset="0"/>
              </a:defRPr>
            </a:lvl2pPr>
            <a:lvl3pPr marL="914400" indent="0">
              <a:buNone/>
              <a:defRPr sz="2000">
                <a:latin typeface="Consolas" panose="020B0609020204030204" pitchFamily="49" charset="0"/>
              </a:defRPr>
            </a:lvl3pPr>
            <a:lvl4pPr marL="1371600" indent="0">
              <a:buNone/>
              <a:defRPr sz="2000">
                <a:latin typeface="Consolas" panose="020B0609020204030204" pitchFamily="49" charset="0"/>
              </a:defRPr>
            </a:lvl4pPr>
            <a:lvl5pPr marL="1828800" indent="0">
              <a:buNone/>
              <a:defRPr sz="2000">
                <a:latin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Tree>
    <p:extLst>
      <p:ext uri="{BB962C8B-B14F-4D97-AF65-F5344CB8AC3E}">
        <p14:creationId xmlns:p14="http://schemas.microsoft.com/office/powerpoint/2010/main" val="1809967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Section Slide">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Exercise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038554" cy="369332"/>
          </a:xfrm>
          <a:prstGeom prst="rect">
            <a:avLst/>
          </a:prstGeom>
          <a:noFill/>
        </p:spPr>
        <p:txBody>
          <a:bodyPr wrap="none" lIns="0" rIns="0" rtlCol="0">
            <a:spAutoFit/>
          </a:bodyPr>
          <a:lstStyle/>
          <a:p>
            <a:pPr algn="l"/>
            <a:r>
              <a:rPr lang="ru-RU" i="1" dirty="0">
                <a:solidFill>
                  <a:schemeClr val="bg1"/>
                </a:solidFill>
                <a:latin typeface="+mj-lt"/>
              </a:rPr>
              <a:t>Практика</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424032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sp>
        <p:nvSpPr>
          <p:cNvPr id="6" name="TextBox 5"/>
          <p:cNvSpPr txBox="1"/>
          <p:nvPr userDrawn="1"/>
        </p:nvSpPr>
        <p:spPr>
          <a:xfrm>
            <a:off x="1020521" y="726772"/>
            <a:ext cx="1832233" cy="369332"/>
          </a:xfrm>
          <a:prstGeom prst="rect">
            <a:avLst/>
          </a:prstGeom>
          <a:noFill/>
        </p:spPr>
        <p:txBody>
          <a:bodyPr wrap="none" lIns="0" rIns="0" rtlCol="0">
            <a:spAutoFit/>
          </a:bodyPr>
          <a:lstStyle/>
          <a:p>
            <a:pPr algn="l"/>
            <a:r>
              <a:rPr lang="ru-RU" i="1" dirty="0">
                <a:solidFill>
                  <a:schemeClr val="bg1"/>
                </a:solidFill>
                <a:latin typeface="+mj-lt"/>
              </a:rPr>
              <a:t>Полезные ресурсы</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tx2">
                    <a:lumMod val="60000"/>
                    <a:lumOff val="40000"/>
                  </a:schemeClr>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Tree>
    <p:extLst>
      <p:ext uri="{BB962C8B-B14F-4D97-AF65-F5344CB8AC3E}">
        <p14:creationId xmlns:p14="http://schemas.microsoft.com/office/powerpoint/2010/main" val="7248789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4_Section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&amp; Contacts</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476092" cy="369332"/>
          </a:xfrm>
          <a:prstGeom prst="rect">
            <a:avLst/>
          </a:prstGeom>
          <a:noFill/>
        </p:spPr>
        <p:txBody>
          <a:bodyPr wrap="none" lIns="0" rIns="0" rtlCol="0">
            <a:spAutoFit/>
          </a:bodyPr>
          <a:lstStyle/>
          <a:p>
            <a:pPr algn="l"/>
            <a:r>
              <a:rPr lang="en-US" i="1" dirty="0">
                <a:solidFill>
                  <a:schemeClr val="bg1"/>
                </a:solidFill>
                <a:latin typeface="+mj-lt"/>
              </a:rPr>
              <a:t>Q&amp;A</a:t>
            </a:r>
            <a:endParaRPr lang="ru-RU" i="1" dirty="0">
              <a:solidFill>
                <a:schemeClr val="bg1"/>
              </a:solidFill>
              <a:latin typeface="+mj-lt"/>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25488985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278235" cy="369332"/>
          </a:xfrm>
          <a:prstGeom prst="rect">
            <a:avLst/>
          </a:prstGeom>
          <a:noFill/>
        </p:spPr>
        <p:txBody>
          <a:bodyPr wrap="none" lIns="0" rIns="0" rtlCol="0">
            <a:spAutoFit/>
          </a:bodyPr>
          <a:lstStyle/>
          <a:p>
            <a:pPr algn="l"/>
            <a:r>
              <a:rPr lang="ru-RU" i="1" dirty="0">
                <a:solidFill>
                  <a:schemeClr val="bg1"/>
                </a:solidFill>
                <a:latin typeface="+mj-lt"/>
              </a:rPr>
              <a:t>Что дальше</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Action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8229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Tree>
    <p:extLst>
      <p:ext uri="{BB962C8B-B14F-4D97-AF65-F5344CB8AC3E}">
        <p14:creationId xmlns:p14="http://schemas.microsoft.com/office/powerpoint/2010/main" val="2348598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Tree>
    <p:extLst>
      <p:ext uri="{BB962C8B-B14F-4D97-AF65-F5344CB8AC3E}">
        <p14:creationId xmlns:p14="http://schemas.microsoft.com/office/powerpoint/2010/main" val="3833221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850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7188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pyrights Slide">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000" y="561636"/>
            <a:ext cx="1743491" cy="641332"/>
          </a:xfrm>
          <a:prstGeom prst="rect">
            <a:avLst/>
          </a:prstGeom>
        </p:spPr>
      </p:pic>
      <p:sp>
        <p:nvSpPr>
          <p:cNvPr id="2" name="Text Box 3"/>
          <p:cNvSpPr txBox="1">
            <a:spLocks noChangeArrowheads="1"/>
          </p:cNvSpPr>
          <p:nvPr userDrawn="1"/>
        </p:nvSpPr>
        <p:spPr bwMode="blackWhite">
          <a:xfrm>
            <a:off x="516000" y="5949000"/>
            <a:ext cx="11645837"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2198711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Presentation Title - Experts Trac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2427972" cy="369332"/>
          </a:xfrm>
          <a:prstGeom prst="rect">
            <a:avLst/>
          </a:prstGeom>
          <a:noFill/>
        </p:spPr>
        <p:txBody>
          <a:bodyPr wrap="none" lIns="0" rIns="0" rtlCol="0">
            <a:spAutoFit/>
          </a:bodyPr>
          <a:lstStyle/>
          <a:p>
            <a:pPr algn="l"/>
            <a:r>
              <a:rPr lang="en-US" i="1" dirty="0">
                <a:solidFill>
                  <a:schemeClr val="bg1"/>
                </a:solidFill>
                <a:latin typeface="+mj-lt"/>
              </a:rPr>
              <a:t>Community Experts Track</a:t>
            </a:r>
            <a:endParaRPr lang="ru-RU" i="1" dirty="0">
              <a:solidFill>
                <a:schemeClr val="bg1"/>
              </a:solidFill>
              <a:latin typeface="+mj-lt"/>
            </a:endParaRPr>
          </a:p>
        </p:txBody>
      </p:sp>
    </p:spTree>
    <p:extLst>
      <p:ext uri="{BB962C8B-B14F-4D97-AF65-F5344CB8AC3E}">
        <p14:creationId xmlns:p14="http://schemas.microsoft.com/office/powerpoint/2010/main" val="27752301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0206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3252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7524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772022"/>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a:t>Presentation title</a:t>
            </a:r>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424732"/>
          </a:xfrm>
          <a:prstGeom prst="rect">
            <a:avLst/>
          </a:prstGeom>
          <a:noFill/>
        </p:spPr>
        <p:txBody>
          <a:bodyPr wrap="square" rtlCol="0">
            <a:spAutoFit/>
          </a:bodyPr>
          <a:lstStyle/>
          <a:p>
            <a:pPr algn="ctr">
              <a:lnSpc>
                <a:spcPct val="90000"/>
              </a:lnSpc>
            </a:pPr>
            <a:r>
              <a:rPr lang="en-US" sz="2400" dirty="0">
                <a:solidFill>
                  <a:schemeClr val="tx1"/>
                </a:solidFill>
                <a:latin typeface="Segoe UI Light" panose="020B0502040204020203" pitchFamily="34" charset="0"/>
                <a:cs typeface="Segoe UI Light" panose="020B0502040204020203" pitchFamily="34" charset="0"/>
              </a:rPr>
              <a:t>Windows </a:t>
            </a:r>
            <a:r>
              <a:rPr lang="en-US" sz="2400" baseline="0" dirty="0">
                <a:solidFill>
                  <a:schemeClr val="tx1"/>
                </a:solidFill>
                <a:latin typeface="Segoe UI Light" panose="020B0502040204020203" pitchFamily="34" charset="0"/>
                <a:cs typeface="Segoe UI Light" panose="020B0502040204020203" pitchFamily="34" charset="0"/>
              </a:rPr>
              <a:t>Camp</a:t>
            </a:r>
            <a:endParaRPr lang="en-US" sz="2400"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4307066"/>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a:t>Slide title</a:t>
            </a:r>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85582816"/>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r>
              <a:rPr lang="en-US">
                <a:solidFill>
                  <a:schemeClr val="bg2"/>
                </a:solidFill>
              </a:rPr>
              <a:t>Windows Camp 2015 #wincamp</a:t>
            </a:r>
            <a:endParaRPr lang="ru-RU" dirty="0">
              <a:solidFill>
                <a:schemeClr val="bg2"/>
              </a:solidFill>
            </a:endParaRPr>
          </a:p>
        </p:txBody>
      </p:sp>
    </p:spTree>
    <p:extLst>
      <p:ext uri="{BB962C8B-B14F-4D97-AF65-F5344CB8AC3E}">
        <p14:creationId xmlns:p14="http://schemas.microsoft.com/office/powerpoint/2010/main" val="315627050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r>
              <a:rPr lang="en-US">
                <a:solidFill>
                  <a:schemeClr val="bg2"/>
                </a:solidFill>
              </a:rPr>
              <a:t>Windows Camp 2015 #wincamp</a:t>
            </a:r>
            <a:endParaRPr lang="ru-RU" dirty="0">
              <a:solidFill>
                <a:schemeClr val="bg2"/>
              </a:solidFill>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r>
              <a:rPr lang="en-US" sz="4800" dirty="0">
                <a:solidFill>
                  <a:schemeClr val="bg2"/>
                </a:solidFill>
              </a:rPr>
              <a:t>DEMO</a:t>
            </a:r>
            <a:endParaRPr lang="ru-RU" sz="4800" dirty="0">
              <a:solidFill>
                <a:schemeClr val="bg2"/>
              </a:solidFill>
            </a:endParaRPr>
          </a:p>
        </p:txBody>
      </p:sp>
    </p:spTree>
    <p:extLst>
      <p:ext uri="{BB962C8B-B14F-4D97-AF65-F5344CB8AC3E}">
        <p14:creationId xmlns:p14="http://schemas.microsoft.com/office/powerpoint/2010/main" val="2883895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9913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819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resentation Title - Startup Track">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1262590" cy="369332"/>
          </a:xfrm>
          <a:prstGeom prst="rect">
            <a:avLst/>
          </a:prstGeom>
          <a:noFill/>
        </p:spPr>
        <p:txBody>
          <a:bodyPr wrap="none" lIns="0" rIns="0" rtlCol="0">
            <a:spAutoFit/>
          </a:bodyPr>
          <a:lstStyle/>
          <a:p>
            <a:pPr algn="l"/>
            <a:r>
              <a:rPr lang="en-US" i="1" dirty="0">
                <a:solidFill>
                  <a:schemeClr val="bg1"/>
                </a:solidFill>
                <a:latin typeface="+mj-lt"/>
              </a:rPr>
              <a:t>Startup Track</a:t>
            </a:r>
            <a:endParaRPr lang="ru-RU" i="1" dirty="0">
              <a:solidFill>
                <a:schemeClr val="bg1"/>
              </a:solidFill>
              <a:latin typeface="+mj-lt"/>
            </a:endParaRPr>
          </a:p>
        </p:txBody>
      </p:sp>
    </p:spTree>
    <p:extLst>
      <p:ext uri="{BB962C8B-B14F-4D97-AF65-F5344CB8AC3E}">
        <p14:creationId xmlns:p14="http://schemas.microsoft.com/office/powerpoint/2010/main" val="1351195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7620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a:t>Click to edit Master title style</a:t>
            </a:r>
            <a:endParaRPr lang="ru-RU"/>
          </a:p>
        </p:txBody>
      </p:sp>
    </p:spTree>
    <p:extLst>
      <p:ext uri="{BB962C8B-B14F-4D97-AF65-F5344CB8AC3E}">
        <p14:creationId xmlns:p14="http://schemas.microsoft.com/office/powerpoint/2010/main" val="5330465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9045117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7439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24194955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a:t>Session Title</a:t>
            </a:r>
            <a:endParaRPr lang="ru-RU" dirty="0"/>
          </a:p>
        </p:txBody>
      </p:sp>
    </p:spTree>
    <p:extLst>
      <p:ext uri="{BB962C8B-B14F-4D97-AF65-F5344CB8AC3E}">
        <p14:creationId xmlns:p14="http://schemas.microsoft.com/office/powerpoint/2010/main" val="216500014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©2015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38394085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6881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29896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4" y="2096492"/>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48586" y="6073355"/>
            <a:ext cx="1434641" cy="314582"/>
          </a:xfrm>
          <a:prstGeom prst="rect">
            <a:avLst/>
          </a:prstGeom>
        </p:spPr>
      </p:pic>
    </p:spTree>
    <p:extLst>
      <p:ext uri="{BB962C8B-B14F-4D97-AF65-F5344CB8AC3E}">
        <p14:creationId xmlns:p14="http://schemas.microsoft.com/office/powerpoint/2010/main" val="321660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oals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506549" cy="369332"/>
          </a:xfrm>
          <a:prstGeom prst="rect">
            <a:avLst/>
          </a:prstGeom>
          <a:noFill/>
        </p:spPr>
        <p:txBody>
          <a:bodyPr wrap="none" lIns="0" rIns="0" rtlCol="0">
            <a:spAutoFit/>
          </a:bodyPr>
          <a:lstStyle/>
          <a:p>
            <a:pPr algn="l"/>
            <a:r>
              <a:rPr lang="ru-RU" i="1" dirty="0">
                <a:solidFill>
                  <a:schemeClr val="bg1"/>
                </a:solidFill>
                <a:latin typeface="+mj-lt"/>
              </a:rPr>
              <a:t>Цели</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9661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7"/>
            <a:ext cx="11653523" cy="162351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640865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7"/>
            <a:ext cx="11653523" cy="16235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0656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753279"/>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65806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409320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Rectangle 4"/>
          <p:cNvSpPr/>
          <p:nvPr userDrawn="1"/>
        </p:nvSpPr>
        <p:spPr bwMode="auto">
          <a:xfrm>
            <a:off x="2490000" y="1319995"/>
            <a:ext cx="6678580" cy="376266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1"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4986" y="1189175"/>
            <a:ext cx="6887357" cy="5084148"/>
          </a:xfrm>
          <a:prstGeom prst="rect">
            <a:avLst/>
          </a:prstGeom>
        </p:spPr>
      </p:pic>
      <p:sp>
        <p:nvSpPr>
          <p:cNvPr id="8" name="Picture Placeholder 7"/>
          <p:cNvSpPr>
            <a:spLocks noGrp="1"/>
          </p:cNvSpPr>
          <p:nvPr>
            <p:ph type="pic" sz="quarter" idx="11"/>
          </p:nvPr>
        </p:nvSpPr>
        <p:spPr>
          <a:xfrm>
            <a:off x="2584897" y="1378619"/>
            <a:ext cx="6474244" cy="561290"/>
          </a:xfrm>
          <a:solidFill>
            <a:srgbClr val="000000"/>
          </a:solidFill>
          <a:ln>
            <a:solidFill>
              <a:srgbClr val="000000"/>
            </a:solidFill>
          </a:ln>
        </p:spPr>
        <p:txBody>
          <a:bodyPr/>
          <a:lstStyle/>
          <a:p>
            <a:endParaRPr lang="en-US" dirty="0"/>
          </a:p>
        </p:txBody>
      </p:sp>
    </p:spTree>
    <p:extLst>
      <p:ext uri="{BB962C8B-B14F-4D97-AF65-F5344CB8AC3E}">
        <p14:creationId xmlns:p14="http://schemas.microsoft.com/office/powerpoint/2010/main" val="238656502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3657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1" y="0"/>
            <a:ext cx="12192001" cy="5221876"/>
          </a:xfrm>
          <a:prstGeom prst="rect">
            <a:avLst/>
          </a:prstGeom>
          <a:solidFill>
            <a:srgbClr val="F1F1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5566452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2" cy="395317"/>
          </a:xfrm>
          <a:prstGeom prst="rect">
            <a:avLst/>
          </a:prstGeom>
          <a:noFill/>
          <a:ln w="12700">
            <a:noFill/>
            <a:miter lim="800000"/>
            <a:headEnd type="none" w="sm" len="sm"/>
            <a:tailEnd type="none" w="sm" len="sm"/>
          </a:ln>
          <a:effectLst/>
        </p:spPr>
        <p:txBody>
          <a:bodyPr vert="horz" wrap="square" lIns="179262" tIns="143409" rIns="179262" bIns="143409" numCol="1" anchor="t" anchorCtr="0" compatLnSpc="1">
            <a:prstTxWarp prst="textNoShape">
              <a:avLst/>
            </a:prstTxWarp>
            <a:spAutoFit/>
          </a:bodyPr>
          <a:lstStyle/>
          <a:p>
            <a:pPr defTabSz="91383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920530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240724" cy="369332"/>
          </a:xfrm>
          <a:prstGeom prst="rect">
            <a:avLst/>
          </a:prstGeom>
          <a:noFill/>
        </p:spPr>
        <p:txBody>
          <a:bodyPr wrap="none" lIns="0" rIns="0" rtlCol="0">
            <a:spAutoFit/>
          </a:bodyPr>
          <a:lstStyle/>
          <a:p>
            <a:pPr algn="l"/>
            <a:r>
              <a:rPr lang="ru-RU" i="1" dirty="0">
                <a:solidFill>
                  <a:schemeClr val="bg1"/>
                </a:solidFill>
                <a:latin typeface="+mj-lt"/>
              </a:rPr>
              <a:t>Содержание</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45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locks">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8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theme" Target="../theme/theme3.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theme" Target="../theme/theme4.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992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74" r:id="rId7"/>
    <p:sldLayoutId id="2147483676" r:id="rId8"/>
    <p:sldLayoutId id="2147483677" r:id="rId9"/>
    <p:sldLayoutId id="2147483650" r:id="rId10"/>
    <p:sldLayoutId id="2147483649" r:id="rId11"/>
    <p:sldLayoutId id="2147483662" r:id="rId12"/>
    <p:sldLayoutId id="2147483663" r:id="rId13"/>
    <p:sldLayoutId id="2147483670" r:id="rId14"/>
    <p:sldLayoutId id="2147483664" r:id="rId15"/>
    <p:sldLayoutId id="2147483671" r:id="rId16"/>
    <p:sldLayoutId id="2147483672" r:id="rId17"/>
    <p:sldLayoutId id="2147483675" r:id="rId18"/>
    <p:sldLayoutId id="2147483665" r:id="rId19"/>
    <p:sldLayoutId id="2147483666" r:id="rId20"/>
    <p:sldLayoutId id="2147483667" r:id="rId21"/>
    <p:sldLayoutId id="2147483668" r:id="rId22"/>
    <p:sldLayoutId id="2147483673" r:id="rId23"/>
    <p:sldLayoutId id="2147483678" r:id="rId24"/>
    <p:sldLayoutId id="2147483679" r:id="rId25"/>
    <p:sldLayoutId id="214748372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58388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56643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164464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592186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Lst>
  <p:transition>
    <p:fade/>
  </p:transition>
  <p:txStyles>
    <p:titleStyle>
      <a:lvl1pPr algn="l" defTabSz="914276" rtl="0" eaLnBrk="1" latinLnBrk="0" hangingPunct="1">
        <a:lnSpc>
          <a:spcPct val="90000"/>
        </a:lnSpc>
        <a:spcBef>
          <a:spcPct val="0"/>
        </a:spcBef>
        <a:buNone/>
        <a:defRPr lang="en-US" sz="3529"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12" marR="0" indent="-336112" algn="l" defTabSz="914276"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34" marR="0" indent="-236523" algn="l" defTabSz="91427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784260"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3pPr>
      <a:lvl4pPr marL="1008334"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gradFill>
            <a:gsLst>
              <a:gs pos="1250">
                <a:schemeClr val="tx1"/>
              </a:gs>
              <a:gs pos="100000">
                <a:schemeClr val="tx1"/>
              </a:gs>
            </a:gsLst>
            <a:lin ang="5400000" scaled="0"/>
          </a:gradFill>
          <a:latin typeface="+mn-lt"/>
          <a:ea typeface="+mn-ea"/>
          <a:cs typeface="+mn-cs"/>
        </a:defRPr>
      </a:lvl4pPr>
      <a:lvl5pPr marL="1232408"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gradFill>
            <a:gsLst>
              <a:gs pos="1250">
                <a:schemeClr val="tx1"/>
              </a:gs>
              <a:gs pos="100000">
                <a:schemeClr val="tx1"/>
              </a:gs>
            </a:gsLst>
            <a:lin ang="5400000" scaled="0"/>
          </a:gradFill>
          <a:latin typeface="+mn-lt"/>
          <a:ea typeface="+mn-ea"/>
          <a:cs typeface="+mn-cs"/>
        </a:defRPr>
      </a:lvl5pPr>
      <a:lvl6pPr marL="251425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5">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9.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3.xml"/><Relationship Id="rId5"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3.xml"/><Relationship Id="rId7" Type="http://schemas.openxmlformats.org/officeDocument/2006/relationships/image" Target="../media/image24.png"/><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3.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customXml" Target="../../customXml/item4.xml"/><Relationship Id="rId1" Type="http://schemas.openxmlformats.org/officeDocument/2006/relationships/customXml" Target="../../customXml/item3.xml"/><Relationship Id="rId5" Type="http://schemas.openxmlformats.org/officeDocument/2006/relationships/image" Target="../media/image31.jpe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customXml" Target="../../customXml/item6.xml"/><Relationship Id="rId1" Type="http://schemas.openxmlformats.org/officeDocument/2006/relationships/customXml" Target="../../customXml/item5.xml"/><Relationship Id="rId5" Type="http://schemas.openxmlformats.org/officeDocument/2006/relationships/image" Target="../media/image32.jpg"/><Relationship Id="rId4"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hyperlink" Target="http://amperka.ru/product/iskra-js"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03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Подключение</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6000" y="1624114"/>
            <a:ext cx="2340000" cy="181818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000" y="1629000"/>
            <a:ext cx="2880000" cy="190622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9580" t="61409" r="18420" b="-2834"/>
          <a:stretch/>
        </p:blipFill>
        <p:spPr>
          <a:xfrm>
            <a:off x="3810739" y="2086811"/>
            <a:ext cx="1440000" cy="1448409"/>
          </a:xfrm>
          <a:prstGeom prst="ellipse">
            <a:avLst/>
          </a:prstGeom>
          <a:ln>
            <a:solidFill>
              <a:schemeClr val="tx1">
                <a:lumMod val="95000"/>
                <a:lumOff val="5000"/>
              </a:schemeClr>
            </a:solidFill>
          </a:ln>
        </p:spPr>
      </p:pic>
      <p:graphicFrame>
        <p:nvGraphicFramePr>
          <p:cNvPr id="8" name="Table 7"/>
          <p:cNvGraphicFramePr>
            <a:graphicFrameLocks noGrp="1"/>
          </p:cNvGraphicFramePr>
          <p:nvPr>
            <p:extLst>
              <p:ext uri="{D42A27DB-BD31-4B8C-83A1-F6EECF244321}">
                <p14:modId xmlns:p14="http://schemas.microsoft.com/office/powerpoint/2010/main" val="1474022955"/>
              </p:ext>
            </p:extLst>
          </p:nvPr>
        </p:nvGraphicFramePr>
        <p:xfrm>
          <a:off x="767100" y="4149000"/>
          <a:ext cx="5688900" cy="1828800"/>
        </p:xfrm>
        <a:graphic>
          <a:graphicData uri="http://schemas.openxmlformats.org/drawingml/2006/table">
            <a:tbl>
              <a:tblPr/>
              <a:tblGrid>
                <a:gridCol w="3168900">
                  <a:extLst>
                    <a:ext uri="{9D8B030D-6E8A-4147-A177-3AD203B41FA5}">
                      <a16:colId xmlns:a16="http://schemas.microsoft.com/office/drawing/2014/main" val="3055884806"/>
                    </a:ext>
                  </a:extLst>
                </a:gridCol>
                <a:gridCol w="2520000">
                  <a:extLst>
                    <a:ext uri="{9D8B030D-6E8A-4147-A177-3AD203B41FA5}">
                      <a16:colId xmlns:a16="http://schemas.microsoft.com/office/drawing/2014/main" val="4250071042"/>
                    </a:ext>
                  </a:extLst>
                </a:gridCol>
              </a:tblGrid>
              <a:tr h="0">
                <a:tc>
                  <a:txBody>
                    <a:bodyPr/>
                    <a:lstStyle/>
                    <a:p>
                      <a:r>
                        <a:rPr lang="en-US" b="1" dirty="0"/>
                        <a:t>HC-SR04</a:t>
                      </a:r>
                    </a:p>
                  </a:txBody>
                  <a:tcPr anchor="ctr">
                    <a:lnL>
                      <a:noFill/>
                    </a:lnL>
                    <a:lnR>
                      <a:noFill/>
                    </a:lnR>
                    <a:lnT>
                      <a:noFill/>
                    </a:lnT>
                    <a:lnB>
                      <a:noFill/>
                    </a:lnB>
                  </a:tcPr>
                </a:tc>
                <a:tc>
                  <a:txBody>
                    <a:bodyPr/>
                    <a:lstStyle/>
                    <a:p>
                      <a:r>
                        <a:rPr lang="en-US" b="1" dirty="0" err="1"/>
                        <a:t>IskraJS</a:t>
                      </a:r>
                      <a:endParaRPr lang="en-US" b="1" dirty="0"/>
                    </a:p>
                  </a:txBody>
                  <a:tcPr anchor="ctr">
                    <a:lnL>
                      <a:noFill/>
                    </a:lnL>
                    <a:lnR>
                      <a:noFill/>
                    </a:lnR>
                    <a:lnT>
                      <a:noFill/>
                    </a:lnT>
                    <a:lnB>
                      <a:noFill/>
                    </a:lnB>
                  </a:tcPr>
                </a:tc>
                <a:extLst>
                  <a:ext uri="{0D108BD9-81ED-4DB2-BD59-A6C34878D82A}">
                    <a16:rowId xmlns:a16="http://schemas.microsoft.com/office/drawing/2014/main" val="1452943905"/>
                  </a:ext>
                </a:extLst>
              </a:tr>
              <a:tr h="0">
                <a:tc>
                  <a:txBody>
                    <a:bodyPr/>
                    <a:lstStyle/>
                    <a:p>
                      <a:r>
                        <a:rPr lang="en-US"/>
                        <a:t>GND</a:t>
                      </a:r>
                    </a:p>
                  </a:txBody>
                  <a:tcPr anchor="ctr">
                    <a:lnL>
                      <a:noFill/>
                    </a:lnL>
                    <a:lnR>
                      <a:noFill/>
                    </a:lnR>
                    <a:lnT>
                      <a:noFill/>
                    </a:lnT>
                    <a:lnB>
                      <a:noFill/>
                    </a:lnB>
                  </a:tcPr>
                </a:tc>
                <a:tc>
                  <a:txBody>
                    <a:bodyPr/>
                    <a:lstStyle/>
                    <a:p>
                      <a:r>
                        <a:rPr lang="en-US"/>
                        <a:t>GND</a:t>
                      </a:r>
                    </a:p>
                  </a:txBody>
                  <a:tcPr anchor="ctr">
                    <a:lnL>
                      <a:noFill/>
                    </a:lnL>
                    <a:lnR>
                      <a:noFill/>
                    </a:lnR>
                    <a:lnT>
                      <a:noFill/>
                    </a:lnT>
                    <a:lnB>
                      <a:noFill/>
                    </a:lnB>
                  </a:tcPr>
                </a:tc>
                <a:extLst>
                  <a:ext uri="{0D108BD9-81ED-4DB2-BD59-A6C34878D82A}">
                    <a16:rowId xmlns:a16="http://schemas.microsoft.com/office/drawing/2014/main" val="4265890803"/>
                  </a:ext>
                </a:extLst>
              </a:tr>
              <a:tr h="0">
                <a:tc>
                  <a:txBody>
                    <a:bodyPr/>
                    <a:lstStyle/>
                    <a:p>
                      <a:r>
                        <a:rPr lang="en-US"/>
                        <a:t>Vcc</a:t>
                      </a:r>
                    </a:p>
                  </a:txBody>
                  <a:tcPr anchor="ctr">
                    <a:lnL>
                      <a:noFill/>
                    </a:lnL>
                    <a:lnR>
                      <a:noFill/>
                    </a:lnR>
                    <a:lnT>
                      <a:noFill/>
                    </a:lnT>
                    <a:lnB>
                      <a:noFill/>
                    </a:lnB>
                  </a:tcPr>
                </a:tc>
                <a:tc>
                  <a:txBody>
                    <a:bodyPr/>
                    <a:lstStyle/>
                    <a:p>
                      <a:r>
                        <a:rPr lang="en-US"/>
                        <a:t>VBAT (5v)</a:t>
                      </a:r>
                    </a:p>
                  </a:txBody>
                  <a:tcPr anchor="ctr">
                    <a:lnL>
                      <a:noFill/>
                    </a:lnL>
                    <a:lnR>
                      <a:noFill/>
                    </a:lnR>
                    <a:lnT>
                      <a:noFill/>
                    </a:lnT>
                    <a:lnB>
                      <a:noFill/>
                    </a:lnB>
                  </a:tcPr>
                </a:tc>
                <a:extLst>
                  <a:ext uri="{0D108BD9-81ED-4DB2-BD59-A6C34878D82A}">
                    <a16:rowId xmlns:a16="http://schemas.microsoft.com/office/drawing/2014/main" val="4107078152"/>
                  </a:ext>
                </a:extLst>
              </a:tr>
              <a:tr h="0">
                <a:tc>
                  <a:txBody>
                    <a:bodyPr/>
                    <a:lstStyle/>
                    <a:p>
                      <a:r>
                        <a:rPr lang="en-US"/>
                        <a:t>Trig</a:t>
                      </a:r>
                    </a:p>
                  </a:txBody>
                  <a:tcPr anchor="ctr">
                    <a:lnL>
                      <a:noFill/>
                    </a:lnL>
                    <a:lnR>
                      <a:noFill/>
                    </a:lnR>
                    <a:lnT>
                      <a:noFill/>
                    </a:lnT>
                    <a:lnB>
                      <a:noFill/>
                    </a:lnB>
                  </a:tcPr>
                </a:tc>
                <a:tc>
                  <a:txBody>
                    <a:bodyPr/>
                    <a:lstStyle/>
                    <a:p>
                      <a:r>
                        <a:rPr lang="en-US"/>
                        <a:t>A0</a:t>
                      </a:r>
                    </a:p>
                  </a:txBody>
                  <a:tcPr anchor="ctr">
                    <a:lnL>
                      <a:noFill/>
                    </a:lnL>
                    <a:lnR>
                      <a:noFill/>
                    </a:lnR>
                    <a:lnT>
                      <a:noFill/>
                    </a:lnT>
                    <a:lnB>
                      <a:noFill/>
                    </a:lnB>
                  </a:tcPr>
                </a:tc>
                <a:extLst>
                  <a:ext uri="{0D108BD9-81ED-4DB2-BD59-A6C34878D82A}">
                    <a16:rowId xmlns:a16="http://schemas.microsoft.com/office/drawing/2014/main" val="1064437456"/>
                  </a:ext>
                </a:extLst>
              </a:tr>
              <a:tr h="0">
                <a:tc>
                  <a:txBody>
                    <a:bodyPr/>
                    <a:lstStyle/>
                    <a:p>
                      <a:r>
                        <a:rPr lang="en-US"/>
                        <a:t>Echo</a:t>
                      </a:r>
                    </a:p>
                  </a:txBody>
                  <a:tcPr anchor="ctr">
                    <a:lnL>
                      <a:noFill/>
                    </a:lnL>
                    <a:lnR>
                      <a:noFill/>
                    </a:lnR>
                    <a:lnT>
                      <a:noFill/>
                    </a:lnT>
                    <a:lnB>
                      <a:noFill/>
                    </a:lnB>
                  </a:tcPr>
                </a:tc>
                <a:tc>
                  <a:txBody>
                    <a:bodyPr/>
                    <a:lstStyle/>
                    <a:p>
                      <a:r>
                        <a:rPr lang="en-US" dirty="0"/>
                        <a:t>A1</a:t>
                      </a:r>
                    </a:p>
                  </a:txBody>
                  <a:tcPr anchor="ctr">
                    <a:lnL>
                      <a:noFill/>
                    </a:lnL>
                    <a:lnR>
                      <a:noFill/>
                    </a:lnR>
                    <a:lnT>
                      <a:noFill/>
                    </a:lnT>
                    <a:lnB>
                      <a:noFill/>
                    </a:lnB>
                  </a:tcPr>
                </a:tc>
                <a:extLst>
                  <a:ext uri="{0D108BD9-81ED-4DB2-BD59-A6C34878D82A}">
                    <a16:rowId xmlns:a16="http://schemas.microsoft.com/office/drawing/2014/main" val="2109640589"/>
                  </a:ext>
                </a:extLst>
              </a:tr>
            </a:tbl>
          </a:graphicData>
        </a:graphic>
      </p:graphicFrame>
      <p:cxnSp>
        <p:nvCxnSpPr>
          <p:cNvPr id="10" name="Straight Arrow Connector 9"/>
          <p:cNvCxnSpPr/>
          <p:nvPr/>
        </p:nvCxnSpPr>
        <p:spPr>
          <a:xfrm>
            <a:off x="1596000" y="4689000"/>
            <a:ext cx="22147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1596000" y="5049000"/>
            <a:ext cx="22147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1596000" y="5409000"/>
            <a:ext cx="22147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1596000" y="5769000"/>
            <a:ext cx="22147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5821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Пример кода для сонара</a:t>
            </a:r>
          </a:p>
        </p:txBody>
      </p:sp>
      <p:sp>
        <p:nvSpPr>
          <p:cNvPr id="5" name="Text Placeholder 4"/>
          <p:cNvSpPr>
            <a:spLocks noGrp="1"/>
          </p:cNvSpPr>
          <p:nvPr>
            <p:ph type="body" sz="quarter" idx="10"/>
          </p:nvPr>
        </p:nvSpPr>
        <p:spPr/>
        <p:txBody>
          <a:bodyPr/>
          <a:lstStyle/>
          <a:p>
            <a:r>
              <a:rPr lang="en-US" dirty="0" err="1"/>
              <a:t>var</a:t>
            </a:r>
            <a:r>
              <a:rPr lang="en-US" dirty="0"/>
              <a:t> sensor = require("HC-SR04").connect(A0,A1,function(</a:t>
            </a:r>
            <a:r>
              <a:rPr lang="en-US" dirty="0" err="1"/>
              <a:t>dist</a:t>
            </a:r>
            <a:r>
              <a:rPr lang="en-US" dirty="0"/>
              <a:t>) {</a:t>
            </a:r>
          </a:p>
          <a:p>
            <a:r>
              <a:rPr lang="en-US" dirty="0"/>
              <a:t>  console.log(</a:t>
            </a:r>
            <a:r>
              <a:rPr lang="en-US" dirty="0" err="1"/>
              <a:t>dist</a:t>
            </a:r>
            <a:r>
              <a:rPr lang="en-US" dirty="0"/>
              <a:t>+" cm away");</a:t>
            </a:r>
          </a:p>
          <a:p>
            <a:r>
              <a:rPr lang="en-US" dirty="0"/>
              <a:t>});</a:t>
            </a:r>
          </a:p>
          <a:p>
            <a:r>
              <a:rPr lang="en-US" dirty="0" err="1"/>
              <a:t>setInterval</a:t>
            </a:r>
            <a:r>
              <a:rPr lang="en-US" dirty="0"/>
              <a:t>(function() {</a:t>
            </a:r>
          </a:p>
          <a:p>
            <a:r>
              <a:rPr lang="en-US" dirty="0"/>
              <a:t>  </a:t>
            </a:r>
            <a:r>
              <a:rPr lang="en-US" dirty="0" err="1"/>
              <a:t>sensor.trigger</a:t>
            </a:r>
            <a:r>
              <a:rPr lang="en-US" dirty="0"/>
              <a:t>(); // send pulse</a:t>
            </a:r>
          </a:p>
          <a:p>
            <a:r>
              <a:rPr lang="en-US" dirty="0"/>
              <a:t>}, 500);</a:t>
            </a:r>
            <a:endParaRPr lang="ru-RU" dirty="0"/>
          </a:p>
        </p:txBody>
      </p:sp>
    </p:spTree>
    <p:extLst>
      <p:ext uri="{BB962C8B-B14F-4D97-AF65-F5344CB8AC3E}">
        <p14:creationId xmlns:p14="http://schemas.microsoft.com/office/powerpoint/2010/main" val="34118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ru-RU" sz="3600" dirty="0"/>
              <a:t>Упражнение 1</a:t>
            </a:r>
            <a:r>
              <a:rPr lang="en-US" sz="3600" dirty="0"/>
              <a:t>1</a:t>
            </a:r>
            <a:br>
              <a:rPr lang="en-US" dirty="0"/>
            </a:br>
            <a:r>
              <a:rPr lang="ru-RU" dirty="0">
                <a:latin typeface="+mn-lt"/>
              </a:rPr>
              <a:t>История сенсора</a:t>
            </a:r>
          </a:p>
        </p:txBody>
      </p:sp>
      <p:sp>
        <p:nvSpPr>
          <p:cNvPr id="7" name="Subtitle 6"/>
          <p:cNvSpPr>
            <a:spLocks noGrp="1"/>
          </p:cNvSpPr>
          <p:nvPr>
            <p:ph type="subTitle" idx="1"/>
          </p:nvPr>
        </p:nvSpPr>
        <p:spPr>
          <a:xfrm>
            <a:off x="669586" y="3947620"/>
            <a:ext cx="11186413" cy="1655762"/>
          </a:xfrm>
        </p:spPr>
        <p:txBody>
          <a:bodyPr/>
          <a:lstStyle/>
          <a:p>
            <a:r>
              <a:rPr lang="ru-RU" dirty="0"/>
              <a:t>В рамках той же комнаты придумайте сценарий полезного использования сенсора.</a:t>
            </a:r>
          </a:p>
        </p:txBody>
      </p:sp>
      <p:sp>
        <p:nvSpPr>
          <p:cNvPr id="10" name="Oval 9"/>
          <p:cNvSpPr/>
          <p:nvPr/>
        </p:nvSpPr>
        <p:spPr>
          <a:xfrm>
            <a:off x="9696000" y="542144"/>
            <a:ext cx="1800000" cy="18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a:ln>
                  <a:noFill/>
                </a:ln>
                <a:solidFill>
                  <a:schemeClr val="accent1">
                    <a:lumMod val="20000"/>
                    <a:lumOff val="80000"/>
                  </a:schemeClr>
                </a:solidFill>
                <a:effectLst/>
                <a:uLnTx/>
                <a:uFillTx/>
              </a:rPr>
              <a:t>ВРЕМЯ</a:t>
            </a:r>
            <a:br>
              <a:rPr kumimoji="0" lang="ru-RU" sz="1800" b="0" i="0" u="none" strike="noStrike" kern="0" cap="none" spc="0" normalizeH="0" baseline="0" noProof="0" dirty="0">
                <a:ln>
                  <a:noFill/>
                </a:ln>
                <a:solidFill>
                  <a:schemeClr val="accent1">
                    <a:lumMod val="20000"/>
                    <a:lumOff val="80000"/>
                  </a:schemeClr>
                </a:solidFill>
                <a:effectLst/>
                <a:uLnTx/>
                <a:uFillTx/>
              </a:rPr>
            </a:br>
            <a:r>
              <a:rPr kumimoji="0" lang="ru-RU" sz="1800" b="0" i="0" u="none" strike="noStrike" kern="0" cap="none" spc="0" normalizeH="0" baseline="0" noProof="0" dirty="0">
                <a:ln>
                  <a:noFill/>
                </a:ln>
                <a:solidFill>
                  <a:schemeClr val="accent1">
                    <a:lumMod val="20000"/>
                    <a:lumOff val="80000"/>
                  </a:schemeClr>
                </a:solidFill>
                <a:effectLst/>
                <a:uLnTx/>
                <a:uFillTx/>
              </a:rPr>
              <a:t>5 минут</a:t>
            </a:r>
          </a:p>
        </p:txBody>
      </p:sp>
      <p:sp>
        <p:nvSpPr>
          <p:cNvPr id="14" name="TextBox 13"/>
          <p:cNvSpPr txBox="1"/>
          <p:nvPr/>
        </p:nvSpPr>
        <p:spPr>
          <a:xfrm>
            <a:off x="8556831" y="6988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chemeClr val="accent3">
                  <a:lumMod val="20000"/>
                  <a:lumOff val="80000"/>
                </a:schemeClr>
              </a:solidFill>
              <a:effectLst/>
              <a:uLnTx/>
              <a:uFillTx/>
            </a:endParaRPr>
          </a:p>
        </p:txBody>
      </p:sp>
      <p:sp>
        <p:nvSpPr>
          <p:cNvPr id="16" name="TextBox 15"/>
          <p:cNvSpPr txBox="1"/>
          <p:nvPr/>
        </p:nvSpPr>
        <p:spPr>
          <a:xfrm>
            <a:off x="8556831" y="180122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chemeClr val="accent3">
                  <a:lumMod val="20000"/>
                  <a:lumOff val="80000"/>
                </a:schemeClr>
              </a:solidFill>
              <a:effectLst/>
              <a:uLnTx/>
              <a:uFillTx/>
            </a:endParaRPr>
          </a:p>
        </p:txBody>
      </p:sp>
    </p:spTree>
    <p:extLst>
      <p:ext uri="{BB962C8B-B14F-4D97-AF65-F5344CB8AC3E}">
        <p14:creationId xmlns:p14="http://schemas.microsoft.com/office/powerpoint/2010/main" val="324950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3. </a:t>
            </a:r>
            <a:r>
              <a:rPr lang="en-US" dirty="0"/>
              <a:t>Contextual Design</a:t>
            </a:r>
            <a:endParaRPr lang="ru-RU" dirty="0"/>
          </a:p>
        </p:txBody>
      </p:sp>
      <p:sp>
        <p:nvSpPr>
          <p:cNvPr id="9" name="Subtitle 8"/>
          <p:cNvSpPr>
            <a:spLocks noGrp="1"/>
          </p:cNvSpPr>
          <p:nvPr>
            <p:ph type="subTitle" idx="1"/>
          </p:nvPr>
        </p:nvSpPr>
        <p:spPr/>
        <p:txBody>
          <a:bodyPr/>
          <a:lstStyle/>
          <a:p>
            <a:r>
              <a:rPr lang="ru-RU" dirty="0"/>
              <a:t>3.3. Интерфейс пользователя</a:t>
            </a:r>
          </a:p>
        </p:txBody>
      </p:sp>
    </p:spTree>
    <p:extLst>
      <p:ext uri="{BB962C8B-B14F-4D97-AF65-F5344CB8AC3E}">
        <p14:creationId xmlns:p14="http://schemas.microsoft.com/office/powerpoint/2010/main" val="2541153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Start with the 4 pixel grid</a:t>
            </a:r>
          </a:p>
        </p:txBody>
      </p:sp>
      <p:pic>
        <p:nvPicPr>
          <p:cNvPr id="7" name="Picture 6"/>
          <p:cNvPicPr>
            <a:picLocks noChangeAspect="1"/>
          </p:cNvPicPr>
          <p:nvPr/>
        </p:nvPicPr>
        <p:blipFill>
          <a:blip r:embed="rId3"/>
          <a:stretch>
            <a:fillRect/>
          </a:stretch>
        </p:blipFill>
        <p:spPr>
          <a:xfrm>
            <a:off x="6718405" y="1281954"/>
            <a:ext cx="4861082" cy="5575561"/>
          </a:xfrm>
          <a:prstGeom prst="rect">
            <a:avLst/>
          </a:prstGeom>
        </p:spPr>
      </p:pic>
      <p:pic>
        <p:nvPicPr>
          <p:cNvPr id="8" name="Picture 7"/>
          <p:cNvPicPr>
            <a:picLocks noChangeAspect="1"/>
          </p:cNvPicPr>
          <p:nvPr/>
        </p:nvPicPr>
        <p:blipFill>
          <a:blip r:embed="rId4"/>
          <a:stretch>
            <a:fillRect/>
          </a:stretch>
        </p:blipFill>
        <p:spPr>
          <a:xfrm>
            <a:off x="1440381" y="1281954"/>
            <a:ext cx="5001349" cy="5575561"/>
          </a:xfrm>
          <a:prstGeom prst="rect">
            <a:avLst/>
          </a:prstGeom>
        </p:spPr>
      </p:pic>
    </p:spTree>
    <p:extLst>
      <p:ext uri="{BB962C8B-B14F-4D97-AF65-F5344CB8AC3E}">
        <p14:creationId xmlns:p14="http://schemas.microsoft.com/office/powerpoint/2010/main" val="249799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structure with type and icons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681" y="3399353"/>
            <a:ext cx="2997967" cy="2479970"/>
          </a:xfrm>
          <a:prstGeom prst="rect">
            <a:avLst/>
          </a:prstGeom>
        </p:spPr>
      </p:pic>
      <p:pic>
        <p:nvPicPr>
          <p:cNvPr id="7" name="Picture 6"/>
          <p:cNvPicPr>
            <a:picLocks noChangeAspect="1"/>
          </p:cNvPicPr>
          <p:nvPr/>
        </p:nvPicPr>
        <p:blipFill rotWithShape="1">
          <a:blip r:embed="rId4"/>
          <a:srcRect b="69427"/>
          <a:stretch/>
        </p:blipFill>
        <p:spPr>
          <a:xfrm>
            <a:off x="7465174" y="1570083"/>
            <a:ext cx="4030461" cy="1170451"/>
          </a:xfrm>
          <a:prstGeom prst="rect">
            <a:avLst/>
          </a:prstGeom>
        </p:spPr>
      </p:pic>
      <p:pic>
        <p:nvPicPr>
          <p:cNvPr id="8" name="Picture 7"/>
          <p:cNvPicPr>
            <a:picLocks noChangeAspect="1"/>
          </p:cNvPicPr>
          <p:nvPr/>
        </p:nvPicPr>
        <p:blipFill>
          <a:blip r:embed="rId5"/>
          <a:stretch>
            <a:fillRect/>
          </a:stretch>
        </p:blipFill>
        <p:spPr>
          <a:xfrm>
            <a:off x="1440381" y="1281954"/>
            <a:ext cx="5001349" cy="5575561"/>
          </a:xfrm>
          <a:prstGeom prst="rect">
            <a:avLst/>
          </a:prstGeom>
        </p:spPr>
      </p:pic>
    </p:spTree>
    <p:extLst>
      <p:ext uri="{BB962C8B-B14F-4D97-AF65-F5344CB8AC3E}">
        <p14:creationId xmlns:p14="http://schemas.microsoft.com/office/powerpoint/2010/main" val="80658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structure with type and icons</a:t>
            </a:r>
          </a:p>
        </p:txBody>
      </p:sp>
      <p:pic>
        <p:nvPicPr>
          <p:cNvPr id="20" name="Picture 19"/>
          <p:cNvPicPr>
            <a:picLocks noChangeAspect="1"/>
          </p:cNvPicPr>
          <p:nvPr/>
        </p:nvPicPr>
        <p:blipFill>
          <a:blip r:embed="rId3"/>
          <a:stretch>
            <a:fillRect/>
          </a:stretch>
        </p:blipFill>
        <p:spPr>
          <a:xfrm>
            <a:off x="1440381" y="1281954"/>
            <a:ext cx="5001349" cy="5575561"/>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0681" y="3399353"/>
            <a:ext cx="2997967" cy="2479970"/>
          </a:xfrm>
          <a:prstGeom prst="rect">
            <a:avLst/>
          </a:prstGeom>
        </p:spPr>
      </p:pic>
      <p:pic>
        <p:nvPicPr>
          <p:cNvPr id="28" name="Picture 27"/>
          <p:cNvPicPr>
            <a:picLocks noChangeAspect="1"/>
          </p:cNvPicPr>
          <p:nvPr/>
        </p:nvPicPr>
        <p:blipFill rotWithShape="1">
          <a:blip r:embed="rId5"/>
          <a:srcRect b="69427"/>
          <a:stretch/>
        </p:blipFill>
        <p:spPr>
          <a:xfrm>
            <a:off x="7465174" y="1570083"/>
            <a:ext cx="4030461" cy="1170451"/>
          </a:xfrm>
          <a:prstGeom prst="rect">
            <a:avLst/>
          </a:prstGeom>
        </p:spPr>
      </p:pic>
      <p:sp>
        <p:nvSpPr>
          <p:cNvPr id="39" name="TextBox 38"/>
          <p:cNvSpPr txBox="1"/>
          <p:nvPr/>
        </p:nvSpPr>
        <p:spPr>
          <a:xfrm>
            <a:off x="3360279" y="4331217"/>
            <a:ext cx="952952" cy="1677599"/>
          </a:xfrm>
          <a:prstGeom prst="rect">
            <a:avLst/>
          </a:prstGeom>
          <a:noFill/>
        </p:spPr>
        <p:txBody>
          <a:bodyPr wrap="none" lIns="179285" tIns="143428" rIns="179285" bIns="143428" rtlCol="0">
            <a:spAutoFit/>
          </a:bodyPr>
          <a:lstStyle/>
          <a:p>
            <a:pPr defTabSz="896386">
              <a:lnSpc>
                <a:spcPct val="90000"/>
              </a:lnSpc>
              <a:spcAft>
                <a:spcPts val="588"/>
              </a:spcAft>
            </a:pPr>
            <a:r>
              <a:rPr lang="en-US" sz="1568" kern="0" dirty="0">
                <a:solidFill>
                  <a:srgbClr val="EAEAEA">
                    <a:lumMod val="25000"/>
                  </a:srgbClr>
                </a:solidFill>
                <a:latin typeface="Segoe UI"/>
              </a:rPr>
              <a:t>Daily</a:t>
            </a:r>
          </a:p>
          <a:p>
            <a:pPr defTabSz="896386">
              <a:lnSpc>
                <a:spcPct val="90000"/>
              </a:lnSpc>
              <a:spcAft>
                <a:spcPts val="588"/>
              </a:spcAft>
            </a:pPr>
            <a:endParaRPr lang="en-US" sz="1568" kern="0" dirty="0">
              <a:solidFill>
                <a:srgbClr val="EAEAEA">
                  <a:lumMod val="25000"/>
                </a:srgbClr>
              </a:solidFill>
              <a:latin typeface="Segoe UI"/>
            </a:endParaRPr>
          </a:p>
          <a:p>
            <a:pPr defTabSz="896386">
              <a:lnSpc>
                <a:spcPct val="90000"/>
              </a:lnSpc>
              <a:spcAft>
                <a:spcPts val="588"/>
              </a:spcAft>
            </a:pPr>
            <a:endParaRPr lang="en-US" sz="1568" kern="0" dirty="0">
              <a:solidFill>
                <a:srgbClr val="EAEAEA">
                  <a:lumMod val="25000"/>
                </a:srgbClr>
              </a:solidFill>
              <a:latin typeface="Segoe UI"/>
            </a:endParaRPr>
          </a:p>
          <a:p>
            <a:pPr defTabSz="896386">
              <a:lnSpc>
                <a:spcPct val="90000"/>
              </a:lnSpc>
              <a:spcAft>
                <a:spcPts val="588"/>
              </a:spcAft>
            </a:pPr>
            <a:endParaRPr lang="en-US" sz="1568" kern="0" dirty="0">
              <a:solidFill>
                <a:srgbClr val="EAEAEA">
                  <a:lumMod val="25000"/>
                </a:srgbClr>
              </a:solidFill>
              <a:latin typeface="Segoe UI"/>
            </a:endParaRPr>
          </a:p>
          <a:p>
            <a:pPr defTabSz="896386">
              <a:lnSpc>
                <a:spcPct val="90000"/>
              </a:lnSpc>
              <a:spcAft>
                <a:spcPts val="588"/>
              </a:spcAft>
            </a:pPr>
            <a:r>
              <a:rPr lang="en-US" sz="1568" kern="0" dirty="0">
                <a:solidFill>
                  <a:srgbClr val="EAEAEA">
                    <a:lumMod val="25000"/>
                  </a:srgbClr>
                </a:solidFill>
                <a:latin typeface="Segoe UI"/>
              </a:rPr>
              <a:t>Hourly</a:t>
            </a:r>
          </a:p>
        </p:txBody>
      </p:sp>
      <p:sp>
        <p:nvSpPr>
          <p:cNvPr id="40" name="TextBox 39"/>
          <p:cNvSpPr txBox="1"/>
          <p:nvPr/>
        </p:nvSpPr>
        <p:spPr>
          <a:xfrm>
            <a:off x="3941056" y="2540992"/>
            <a:ext cx="1615620" cy="1475431"/>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solidFill>
                  <a:srgbClr val="EAEAEA">
                    <a:lumMod val="25000"/>
                  </a:srgbClr>
                </a:solidFill>
                <a:latin typeface="Segoe UI"/>
              </a:rPr>
              <a:t>Location</a:t>
            </a:r>
            <a:endParaRPr lang="en-US" sz="1961" kern="0" dirty="0">
              <a:solidFill>
                <a:srgbClr val="EAEAEA">
                  <a:lumMod val="25000"/>
                </a:srgbClr>
              </a:solidFill>
              <a:latin typeface="Segoe UI"/>
            </a:endParaRPr>
          </a:p>
          <a:p>
            <a:pPr defTabSz="896386">
              <a:lnSpc>
                <a:spcPct val="90000"/>
              </a:lnSpc>
              <a:spcAft>
                <a:spcPts val="588"/>
              </a:spcAft>
            </a:pPr>
            <a:r>
              <a:rPr lang="en-US" sz="3921" kern="0" dirty="0">
                <a:solidFill>
                  <a:srgbClr val="EAEAEA">
                    <a:lumMod val="25000"/>
                  </a:srgbClr>
                </a:solidFill>
                <a:latin typeface="Segoe UI"/>
              </a:rPr>
              <a:t>Temp</a:t>
            </a:r>
          </a:p>
          <a:p>
            <a:pPr defTabSz="896386">
              <a:lnSpc>
                <a:spcPct val="90000"/>
              </a:lnSpc>
              <a:spcAft>
                <a:spcPts val="588"/>
              </a:spcAft>
            </a:pPr>
            <a:r>
              <a:rPr lang="en-US" sz="1765" kern="0" dirty="0">
                <a:solidFill>
                  <a:srgbClr val="EAEAEA">
                    <a:lumMod val="25000"/>
                  </a:srgbClr>
                </a:solidFill>
                <a:latin typeface="Segoe UI"/>
              </a:rPr>
              <a:t>Condition</a:t>
            </a:r>
            <a:endParaRPr lang="en-US" sz="1961" kern="0" dirty="0">
              <a:solidFill>
                <a:srgbClr val="EAEAEA">
                  <a:lumMod val="25000"/>
                </a:srgbClr>
              </a:solidFill>
              <a:latin typeface="Segoe UI"/>
            </a:endParaRPr>
          </a:p>
        </p:txBody>
      </p:sp>
    </p:spTree>
    <p:extLst>
      <p:ext uri="{BB962C8B-B14F-4D97-AF65-F5344CB8AC3E}">
        <p14:creationId xmlns:p14="http://schemas.microsoft.com/office/powerpoint/2010/main" val="292451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structure with type and icons</a:t>
            </a:r>
          </a:p>
        </p:txBody>
      </p:sp>
      <p:pic>
        <p:nvPicPr>
          <p:cNvPr id="20" name="Picture 19"/>
          <p:cNvPicPr>
            <a:picLocks noChangeAspect="1"/>
          </p:cNvPicPr>
          <p:nvPr/>
        </p:nvPicPr>
        <p:blipFill>
          <a:blip r:embed="rId5"/>
          <a:stretch>
            <a:fillRect/>
          </a:stretch>
        </p:blipFill>
        <p:spPr>
          <a:xfrm>
            <a:off x="1440381" y="1281954"/>
            <a:ext cx="5001349" cy="5575561"/>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0681" y="3399353"/>
            <a:ext cx="2997967" cy="2479970"/>
          </a:xfrm>
          <a:prstGeom prst="rect">
            <a:avLst/>
          </a:prstGeom>
        </p:spPr>
      </p:pic>
      <p:pic>
        <p:nvPicPr>
          <p:cNvPr id="28" name="Picture 27"/>
          <p:cNvPicPr>
            <a:picLocks noChangeAspect="1"/>
          </p:cNvPicPr>
          <p:nvPr/>
        </p:nvPicPr>
        <p:blipFill rotWithShape="1">
          <a:blip r:embed="rId7"/>
          <a:srcRect b="69427"/>
          <a:stretch/>
        </p:blipFill>
        <p:spPr>
          <a:xfrm>
            <a:off x="7465174" y="1570083"/>
            <a:ext cx="4030461" cy="1170451"/>
          </a:xfrm>
          <a:prstGeom prst="rect">
            <a:avLst/>
          </a:prstGeom>
        </p:spPr>
      </p:pic>
      <p:grpSp>
        <p:nvGrpSpPr>
          <p:cNvPr id="8" name="Group 7"/>
          <p:cNvGrpSpPr/>
          <p:nvPr>
            <p:custDataLst>
              <p:custData r:id="rId1"/>
            </p:custDataLst>
          </p:nvPr>
        </p:nvGrpSpPr>
        <p:grpSpPr>
          <a:xfrm>
            <a:off x="2955129" y="2388212"/>
            <a:ext cx="405148" cy="2186556"/>
            <a:chOff x="8435734" y="1241425"/>
            <a:chExt cx="454818" cy="2482031"/>
          </a:xfrm>
        </p:grpSpPr>
        <p:grpSp>
          <p:nvGrpSpPr>
            <p:cNvPr id="9" name="Group 8"/>
            <p:cNvGrpSpPr/>
            <p:nvPr>
              <p:custDataLst>
                <p:custData r:id="rId2"/>
              </p:custDataLst>
            </p:nvPr>
          </p:nvGrpSpPr>
          <p:grpSpPr>
            <a:xfrm>
              <a:off x="8435734" y="1241425"/>
              <a:ext cx="454818" cy="2482031"/>
              <a:chOff x="7009587" y="1271588"/>
              <a:chExt cx="454818" cy="2482031"/>
            </a:xfrm>
          </p:grpSpPr>
          <p:sp>
            <p:nvSpPr>
              <p:cNvPr id="15" name="Rectangle 14"/>
              <p:cNvSpPr/>
              <p:nvPr/>
            </p:nvSpPr>
            <p:spPr>
              <a:xfrm>
                <a:off x="7009587" y="1271588"/>
                <a:ext cx="454818" cy="2482031"/>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rgbClr val="FFFFFF"/>
                  </a:solidFill>
                  <a:latin typeface="Segoe UI"/>
                </a:endParaRPr>
              </a:p>
            </p:txBody>
          </p:sp>
          <p:grpSp>
            <p:nvGrpSpPr>
              <p:cNvPr id="16" name="Group 15"/>
              <p:cNvGrpSpPr/>
              <p:nvPr/>
            </p:nvGrpSpPr>
            <p:grpSpPr>
              <a:xfrm>
                <a:off x="7132444" y="1445013"/>
                <a:ext cx="201168" cy="107969"/>
                <a:chOff x="7353282" y="1441608"/>
                <a:chExt cx="201168" cy="107969"/>
              </a:xfrm>
            </p:grpSpPr>
            <p:cxnSp>
              <p:nvCxnSpPr>
                <p:cNvPr id="17" name="Straight Connector 16"/>
                <p:cNvCxnSpPr/>
                <p:nvPr/>
              </p:nvCxnSpPr>
              <p:spPr>
                <a:xfrm>
                  <a:off x="7353282" y="1441608"/>
                  <a:ext cx="201168" cy="0"/>
                </a:xfrm>
                <a:prstGeom prst="line">
                  <a:avLst/>
                </a:prstGeom>
                <a:ln w="15875">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353282" y="1495592"/>
                  <a:ext cx="201168" cy="0"/>
                </a:xfrm>
                <a:prstGeom prst="line">
                  <a:avLst/>
                </a:prstGeom>
                <a:ln w="15875">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353282" y="1549577"/>
                  <a:ext cx="201168" cy="0"/>
                </a:xfrm>
                <a:prstGeom prst="line">
                  <a:avLst/>
                </a:prstGeom>
                <a:ln w="15875">
                  <a:solidFill>
                    <a:srgbClr val="212121"/>
                  </a:solidFill>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8583206" y="1853844"/>
              <a:ext cx="159874" cy="1507318"/>
              <a:chOff x="8234919" y="1829535"/>
              <a:chExt cx="159874" cy="1507318"/>
            </a:xfrm>
          </p:grpSpPr>
          <p:sp>
            <p:nvSpPr>
              <p:cNvPr id="11" name="Freeform 5"/>
              <p:cNvSpPr>
                <a:spLocks noEditPoints="1"/>
              </p:cNvSpPr>
              <p:nvPr/>
            </p:nvSpPr>
            <p:spPr bwMode="auto">
              <a:xfrm>
                <a:off x="8246238" y="1829535"/>
                <a:ext cx="140525" cy="154782"/>
              </a:xfrm>
              <a:custGeom>
                <a:avLst/>
                <a:gdLst>
                  <a:gd name="T0" fmla="*/ 47 w 56"/>
                  <a:gd name="T1" fmla="*/ 16 h 64"/>
                  <a:gd name="T2" fmla="*/ 54 w 56"/>
                  <a:gd name="T3" fmla="*/ 25 h 64"/>
                  <a:gd name="T4" fmla="*/ 56 w 56"/>
                  <a:gd name="T5" fmla="*/ 36 h 64"/>
                  <a:gd name="T6" fmla="*/ 55 w 56"/>
                  <a:gd name="T7" fmla="*/ 43 h 64"/>
                  <a:gd name="T8" fmla="*/ 52 w 56"/>
                  <a:gd name="T9" fmla="*/ 50 h 64"/>
                  <a:gd name="T10" fmla="*/ 48 w 56"/>
                  <a:gd name="T11" fmla="*/ 56 h 64"/>
                  <a:gd name="T12" fmla="*/ 42 w 56"/>
                  <a:gd name="T13" fmla="*/ 60 h 64"/>
                  <a:gd name="T14" fmla="*/ 35 w 56"/>
                  <a:gd name="T15" fmla="*/ 63 h 64"/>
                  <a:gd name="T16" fmla="*/ 28 w 56"/>
                  <a:gd name="T17" fmla="*/ 64 h 64"/>
                  <a:gd name="T18" fmla="*/ 21 w 56"/>
                  <a:gd name="T19" fmla="*/ 63 h 64"/>
                  <a:gd name="T20" fmla="*/ 14 w 56"/>
                  <a:gd name="T21" fmla="*/ 60 h 64"/>
                  <a:gd name="T22" fmla="*/ 8 w 56"/>
                  <a:gd name="T23" fmla="*/ 56 h 64"/>
                  <a:gd name="T24" fmla="*/ 4 w 56"/>
                  <a:gd name="T25" fmla="*/ 50 h 64"/>
                  <a:gd name="T26" fmla="*/ 1 w 56"/>
                  <a:gd name="T27" fmla="*/ 43 h 64"/>
                  <a:gd name="T28" fmla="*/ 0 w 56"/>
                  <a:gd name="T29" fmla="*/ 36 h 64"/>
                  <a:gd name="T30" fmla="*/ 1 w 56"/>
                  <a:gd name="T31" fmla="*/ 29 h 64"/>
                  <a:gd name="T32" fmla="*/ 3 w 56"/>
                  <a:gd name="T33" fmla="*/ 23 h 64"/>
                  <a:gd name="T34" fmla="*/ 7 w 56"/>
                  <a:gd name="T35" fmla="*/ 18 h 64"/>
                  <a:gd name="T36" fmla="*/ 12 w 56"/>
                  <a:gd name="T37" fmla="*/ 13 h 64"/>
                  <a:gd name="T38" fmla="*/ 17 w 56"/>
                  <a:gd name="T39" fmla="*/ 10 h 64"/>
                  <a:gd name="T40" fmla="*/ 24 w 56"/>
                  <a:gd name="T41" fmla="*/ 8 h 64"/>
                  <a:gd name="T42" fmla="*/ 24 w 56"/>
                  <a:gd name="T43" fmla="*/ 4 h 64"/>
                  <a:gd name="T44" fmla="*/ 16 w 56"/>
                  <a:gd name="T45" fmla="*/ 4 h 64"/>
                  <a:gd name="T46" fmla="*/ 16 w 56"/>
                  <a:gd name="T47" fmla="*/ 0 h 64"/>
                  <a:gd name="T48" fmla="*/ 36 w 56"/>
                  <a:gd name="T49" fmla="*/ 0 h 64"/>
                  <a:gd name="T50" fmla="*/ 36 w 56"/>
                  <a:gd name="T51" fmla="*/ 4 h 64"/>
                  <a:gd name="T52" fmla="*/ 28 w 56"/>
                  <a:gd name="T53" fmla="*/ 4 h 64"/>
                  <a:gd name="T54" fmla="*/ 28 w 56"/>
                  <a:gd name="T55" fmla="*/ 8 h 64"/>
                  <a:gd name="T56" fmla="*/ 36 w 56"/>
                  <a:gd name="T57" fmla="*/ 9 h 64"/>
                  <a:gd name="T58" fmla="*/ 44 w 56"/>
                  <a:gd name="T59" fmla="*/ 13 h 64"/>
                  <a:gd name="T60" fmla="*/ 51 w 56"/>
                  <a:gd name="T61" fmla="*/ 7 h 64"/>
                  <a:gd name="T62" fmla="*/ 53 w 56"/>
                  <a:gd name="T63" fmla="*/ 9 h 64"/>
                  <a:gd name="T64" fmla="*/ 47 w 56"/>
                  <a:gd name="T65" fmla="*/ 16 h 64"/>
                  <a:gd name="T66" fmla="*/ 28 w 56"/>
                  <a:gd name="T67" fmla="*/ 60 h 64"/>
                  <a:gd name="T68" fmla="*/ 37 w 56"/>
                  <a:gd name="T69" fmla="*/ 58 h 64"/>
                  <a:gd name="T70" fmla="*/ 45 w 56"/>
                  <a:gd name="T71" fmla="*/ 53 h 64"/>
                  <a:gd name="T72" fmla="*/ 50 w 56"/>
                  <a:gd name="T73" fmla="*/ 45 h 64"/>
                  <a:gd name="T74" fmla="*/ 52 w 56"/>
                  <a:gd name="T75" fmla="*/ 36 h 64"/>
                  <a:gd name="T76" fmla="*/ 50 w 56"/>
                  <a:gd name="T77" fmla="*/ 27 h 64"/>
                  <a:gd name="T78" fmla="*/ 45 w 56"/>
                  <a:gd name="T79" fmla="*/ 19 h 64"/>
                  <a:gd name="T80" fmla="*/ 37 w 56"/>
                  <a:gd name="T81" fmla="*/ 14 h 64"/>
                  <a:gd name="T82" fmla="*/ 28 w 56"/>
                  <a:gd name="T83" fmla="*/ 12 h 64"/>
                  <a:gd name="T84" fmla="*/ 19 w 56"/>
                  <a:gd name="T85" fmla="*/ 14 h 64"/>
                  <a:gd name="T86" fmla="*/ 11 w 56"/>
                  <a:gd name="T87" fmla="*/ 19 h 64"/>
                  <a:gd name="T88" fmla="*/ 6 w 56"/>
                  <a:gd name="T89" fmla="*/ 27 h 64"/>
                  <a:gd name="T90" fmla="*/ 4 w 56"/>
                  <a:gd name="T91" fmla="*/ 36 h 64"/>
                  <a:gd name="T92" fmla="*/ 6 w 56"/>
                  <a:gd name="T93" fmla="*/ 45 h 64"/>
                  <a:gd name="T94" fmla="*/ 11 w 56"/>
                  <a:gd name="T95" fmla="*/ 53 h 64"/>
                  <a:gd name="T96" fmla="*/ 19 w 56"/>
                  <a:gd name="T97" fmla="*/ 58 h 64"/>
                  <a:gd name="T98" fmla="*/ 28 w 56"/>
                  <a:gd name="T99" fmla="*/ 60 h 64"/>
                  <a:gd name="T100" fmla="*/ 40 w 56"/>
                  <a:gd name="T101" fmla="*/ 36 h 64"/>
                  <a:gd name="T102" fmla="*/ 40 w 56"/>
                  <a:gd name="T103" fmla="*/ 40 h 64"/>
                  <a:gd name="T104" fmla="*/ 24 w 56"/>
                  <a:gd name="T105" fmla="*/ 40 h 64"/>
                  <a:gd name="T106" fmla="*/ 24 w 56"/>
                  <a:gd name="T107" fmla="*/ 20 h 64"/>
                  <a:gd name="T108" fmla="*/ 28 w 56"/>
                  <a:gd name="T109" fmla="*/ 20 h 64"/>
                  <a:gd name="T110" fmla="*/ 28 w 56"/>
                  <a:gd name="T111" fmla="*/ 36 h 64"/>
                  <a:gd name="T112" fmla="*/ 40 w 56"/>
                  <a:gd name="T113"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 h="64">
                    <a:moveTo>
                      <a:pt x="47" y="16"/>
                    </a:moveTo>
                    <a:cubicBezTo>
                      <a:pt x="50" y="18"/>
                      <a:pt x="52" y="22"/>
                      <a:pt x="54" y="25"/>
                    </a:cubicBezTo>
                    <a:cubicBezTo>
                      <a:pt x="55" y="28"/>
                      <a:pt x="56" y="32"/>
                      <a:pt x="56" y="36"/>
                    </a:cubicBezTo>
                    <a:cubicBezTo>
                      <a:pt x="56" y="39"/>
                      <a:pt x="56" y="41"/>
                      <a:pt x="55" y="43"/>
                    </a:cubicBezTo>
                    <a:cubicBezTo>
                      <a:pt x="54" y="46"/>
                      <a:pt x="53" y="48"/>
                      <a:pt x="52" y="50"/>
                    </a:cubicBezTo>
                    <a:cubicBezTo>
                      <a:pt x="51" y="52"/>
                      <a:pt x="49" y="54"/>
                      <a:pt x="48" y="56"/>
                    </a:cubicBezTo>
                    <a:cubicBezTo>
                      <a:pt x="46" y="57"/>
                      <a:pt x="44" y="59"/>
                      <a:pt x="42" y="60"/>
                    </a:cubicBezTo>
                    <a:cubicBezTo>
                      <a:pt x="40" y="61"/>
                      <a:pt x="38" y="62"/>
                      <a:pt x="35" y="63"/>
                    </a:cubicBezTo>
                    <a:cubicBezTo>
                      <a:pt x="33" y="64"/>
                      <a:pt x="31" y="64"/>
                      <a:pt x="28" y="64"/>
                    </a:cubicBezTo>
                    <a:cubicBezTo>
                      <a:pt x="25" y="64"/>
                      <a:pt x="23" y="64"/>
                      <a:pt x="21" y="63"/>
                    </a:cubicBezTo>
                    <a:cubicBezTo>
                      <a:pt x="18" y="62"/>
                      <a:pt x="16" y="61"/>
                      <a:pt x="14" y="60"/>
                    </a:cubicBezTo>
                    <a:cubicBezTo>
                      <a:pt x="12" y="59"/>
                      <a:pt x="10" y="57"/>
                      <a:pt x="8" y="56"/>
                    </a:cubicBezTo>
                    <a:cubicBezTo>
                      <a:pt x="7" y="54"/>
                      <a:pt x="5" y="52"/>
                      <a:pt x="4" y="50"/>
                    </a:cubicBezTo>
                    <a:cubicBezTo>
                      <a:pt x="3" y="48"/>
                      <a:pt x="2" y="46"/>
                      <a:pt x="1" y="43"/>
                    </a:cubicBezTo>
                    <a:cubicBezTo>
                      <a:pt x="0" y="41"/>
                      <a:pt x="0" y="39"/>
                      <a:pt x="0" y="36"/>
                    </a:cubicBezTo>
                    <a:cubicBezTo>
                      <a:pt x="0" y="34"/>
                      <a:pt x="0" y="31"/>
                      <a:pt x="1" y="29"/>
                    </a:cubicBezTo>
                    <a:cubicBezTo>
                      <a:pt x="1" y="27"/>
                      <a:pt x="2" y="25"/>
                      <a:pt x="3" y="23"/>
                    </a:cubicBezTo>
                    <a:cubicBezTo>
                      <a:pt x="4" y="21"/>
                      <a:pt x="5" y="19"/>
                      <a:pt x="7" y="18"/>
                    </a:cubicBezTo>
                    <a:cubicBezTo>
                      <a:pt x="8" y="16"/>
                      <a:pt x="10" y="15"/>
                      <a:pt x="12" y="13"/>
                    </a:cubicBezTo>
                    <a:cubicBezTo>
                      <a:pt x="13" y="12"/>
                      <a:pt x="15" y="11"/>
                      <a:pt x="17" y="10"/>
                    </a:cubicBezTo>
                    <a:cubicBezTo>
                      <a:pt x="20" y="9"/>
                      <a:pt x="22" y="9"/>
                      <a:pt x="24" y="8"/>
                    </a:cubicBezTo>
                    <a:cubicBezTo>
                      <a:pt x="24" y="4"/>
                      <a:pt x="24" y="4"/>
                      <a:pt x="24" y="4"/>
                    </a:cubicBezTo>
                    <a:cubicBezTo>
                      <a:pt x="16" y="4"/>
                      <a:pt x="16" y="4"/>
                      <a:pt x="16" y="4"/>
                    </a:cubicBezTo>
                    <a:cubicBezTo>
                      <a:pt x="16" y="0"/>
                      <a:pt x="16" y="0"/>
                      <a:pt x="16" y="0"/>
                    </a:cubicBezTo>
                    <a:cubicBezTo>
                      <a:pt x="36" y="0"/>
                      <a:pt x="36" y="0"/>
                      <a:pt x="36" y="0"/>
                    </a:cubicBezTo>
                    <a:cubicBezTo>
                      <a:pt x="36" y="4"/>
                      <a:pt x="36" y="4"/>
                      <a:pt x="36" y="4"/>
                    </a:cubicBezTo>
                    <a:cubicBezTo>
                      <a:pt x="28" y="4"/>
                      <a:pt x="28" y="4"/>
                      <a:pt x="28" y="4"/>
                    </a:cubicBezTo>
                    <a:cubicBezTo>
                      <a:pt x="28" y="8"/>
                      <a:pt x="28" y="8"/>
                      <a:pt x="28" y="8"/>
                    </a:cubicBezTo>
                    <a:cubicBezTo>
                      <a:pt x="31" y="8"/>
                      <a:pt x="34" y="8"/>
                      <a:pt x="36" y="9"/>
                    </a:cubicBezTo>
                    <a:cubicBezTo>
                      <a:pt x="39" y="10"/>
                      <a:pt x="42" y="11"/>
                      <a:pt x="44" y="13"/>
                    </a:cubicBezTo>
                    <a:cubicBezTo>
                      <a:pt x="51" y="7"/>
                      <a:pt x="51" y="7"/>
                      <a:pt x="51" y="7"/>
                    </a:cubicBezTo>
                    <a:cubicBezTo>
                      <a:pt x="53" y="9"/>
                      <a:pt x="53" y="9"/>
                      <a:pt x="53" y="9"/>
                    </a:cubicBezTo>
                    <a:lnTo>
                      <a:pt x="47" y="16"/>
                    </a:lnTo>
                    <a:close/>
                    <a:moveTo>
                      <a:pt x="28" y="60"/>
                    </a:moveTo>
                    <a:cubicBezTo>
                      <a:pt x="31" y="60"/>
                      <a:pt x="34" y="59"/>
                      <a:pt x="37" y="58"/>
                    </a:cubicBezTo>
                    <a:cubicBezTo>
                      <a:pt x="40" y="57"/>
                      <a:pt x="43" y="55"/>
                      <a:pt x="45" y="53"/>
                    </a:cubicBezTo>
                    <a:cubicBezTo>
                      <a:pt x="47" y="51"/>
                      <a:pt x="49" y="48"/>
                      <a:pt x="50" y="45"/>
                    </a:cubicBezTo>
                    <a:cubicBezTo>
                      <a:pt x="51" y="42"/>
                      <a:pt x="52" y="39"/>
                      <a:pt x="52" y="36"/>
                    </a:cubicBezTo>
                    <a:cubicBezTo>
                      <a:pt x="52" y="33"/>
                      <a:pt x="51" y="30"/>
                      <a:pt x="50" y="27"/>
                    </a:cubicBezTo>
                    <a:cubicBezTo>
                      <a:pt x="49" y="24"/>
                      <a:pt x="47" y="21"/>
                      <a:pt x="45" y="19"/>
                    </a:cubicBezTo>
                    <a:cubicBezTo>
                      <a:pt x="43" y="17"/>
                      <a:pt x="40" y="15"/>
                      <a:pt x="37" y="14"/>
                    </a:cubicBezTo>
                    <a:cubicBezTo>
                      <a:pt x="34" y="13"/>
                      <a:pt x="31" y="12"/>
                      <a:pt x="28" y="12"/>
                    </a:cubicBezTo>
                    <a:cubicBezTo>
                      <a:pt x="25" y="12"/>
                      <a:pt x="22" y="13"/>
                      <a:pt x="19" y="14"/>
                    </a:cubicBezTo>
                    <a:cubicBezTo>
                      <a:pt x="16" y="15"/>
                      <a:pt x="13" y="17"/>
                      <a:pt x="11" y="19"/>
                    </a:cubicBezTo>
                    <a:cubicBezTo>
                      <a:pt x="9" y="21"/>
                      <a:pt x="7" y="24"/>
                      <a:pt x="6" y="27"/>
                    </a:cubicBezTo>
                    <a:cubicBezTo>
                      <a:pt x="5" y="30"/>
                      <a:pt x="4" y="33"/>
                      <a:pt x="4" y="36"/>
                    </a:cubicBezTo>
                    <a:cubicBezTo>
                      <a:pt x="4" y="39"/>
                      <a:pt x="5" y="42"/>
                      <a:pt x="6" y="45"/>
                    </a:cubicBezTo>
                    <a:cubicBezTo>
                      <a:pt x="7" y="48"/>
                      <a:pt x="9" y="51"/>
                      <a:pt x="11" y="53"/>
                    </a:cubicBezTo>
                    <a:cubicBezTo>
                      <a:pt x="13" y="55"/>
                      <a:pt x="16" y="57"/>
                      <a:pt x="19" y="58"/>
                    </a:cubicBezTo>
                    <a:cubicBezTo>
                      <a:pt x="22" y="59"/>
                      <a:pt x="25" y="60"/>
                      <a:pt x="28" y="60"/>
                    </a:cubicBezTo>
                    <a:close/>
                    <a:moveTo>
                      <a:pt x="40" y="36"/>
                    </a:moveTo>
                    <a:cubicBezTo>
                      <a:pt x="40" y="40"/>
                      <a:pt x="40" y="40"/>
                      <a:pt x="40" y="40"/>
                    </a:cubicBezTo>
                    <a:cubicBezTo>
                      <a:pt x="24" y="40"/>
                      <a:pt x="24" y="40"/>
                      <a:pt x="24" y="40"/>
                    </a:cubicBezTo>
                    <a:cubicBezTo>
                      <a:pt x="24" y="20"/>
                      <a:pt x="24" y="20"/>
                      <a:pt x="24" y="20"/>
                    </a:cubicBezTo>
                    <a:cubicBezTo>
                      <a:pt x="28" y="20"/>
                      <a:pt x="28" y="20"/>
                      <a:pt x="28" y="20"/>
                    </a:cubicBezTo>
                    <a:cubicBezTo>
                      <a:pt x="28" y="36"/>
                      <a:pt x="28" y="36"/>
                      <a:pt x="28" y="36"/>
                    </a:cubicBezTo>
                    <a:lnTo>
                      <a:pt x="40" y="36"/>
                    </a:ln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sp>
            <p:nvSpPr>
              <p:cNvPr id="12" name="Freeform 6"/>
              <p:cNvSpPr>
                <a:spLocks noEditPoints="1"/>
              </p:cNvSpPr>
              <p:nvPr/>
            </p:nvSpPr>
            <p:spPr bwMode="auto">
              <a:xfrm>
                <a:off x="8234919" y="2286530"/>
                <a:ext cx="159874" cy="153764"/>
              </a:xfrm>
              <a:custGeom>
                <a:avLst/>
                <a:gdLst>
                  <a:gd name="T0" fmla="*/ 64 w 64"/>
                  <a:gd name="T1" fmla="*/ 10 h 64"/>
                  <a:gd name="T2" fmla="*/ 63 w 64"/>
                  <a:gd name="T3" fmla="*/ 14 h 64"/>
                  <a:gd name="T4" fmla="*/ 61 w 64"/>
                  <a:gd name="T5" fmla="*/ 18 h 64"/>
                  <a:gd name="T6" fmla="*/ 20 w 64"/>
                  <a:gd name="T7" fmla="*/ 59 h 64"/>
                  <a:gd name="T8" fmla="*/ 0 w 64"/>
                  <a:gd name="T9" fmla="*/ 64 h 64"/>
                  <a:gd name="T10" fmla="*/ 5 w 64"/>
                  <a:gd name="T11" fmla="*/ 44 h 64"/>
                  <a:gd name="T12" fmla="*/ 46 w 64"/>
                  <a:gd name="T13" fmla="*/ 3 h 64"/>
                  <a:gd name="T14" fmla="*/ 50 w 64"/>
                  <a:gd name="T15" fmla="*/ 1 h 64"/>
                  <a:gd name="T16" fmla="*/ 54 w 64"/>
                  <a:gd name="T17" fmla="*/ 0 h 64"/>
                  <a:gd name="T18" fmla="*/ 58 w 64"/>
                  <a:gd name="T19" fmla="*/ 1 h 64"/>
                  <a:gd name="T20" fmla="*/ 61 w 64"/>
                  <a:gd name="T21" fmla="*/ 3 h 64"/>
                  <a:gd name="T22" fmla="*/ 63 w 64"/>
                  <a:gd name="T23" fmla="*/ 6 h 64"/>
                  <a:gd name="T24" fmla="*/ 64 w 64"/>
                  <a:gd name="T25" fmla="*/ 10 h 64"/>
                  <a:gd name="T26" fmla="*/ 6 w 64"/>
                  <a:gd name="T27" fmla="*/ 59 h 64"/>
                  <a:gd name="T28" fmla="*/ 16 w 64"/>
                  <a:gd name="T29" fmla="*/ 56 h 64"/>
                  <a:gd name="T30" fmla="*/ 15 w 64"/>
                  <a:gd name="T31" fmla="*/ 53 h 64"/>
                  <a:gd name="T32" fmla="*/ 13 w 64"/>
                  <a:gd name="T33" fmla="*/ 51 h 64"/>
                  <a:gd name="T34" fmla="*/ 11 w 64"/>
                  <a:gd name="T35" fmla="*/ 49 h 64"/>
                  <a:gd name="T36" fmla="*/ 8 w 64"/>
                  <a:gd name="T37" fmla="*/ 48 h 64"/>
                  <a:gd name="T38" fmla="*/ 6 w 64"/>
                  <a:gd name="T39" fmla="*/ 59 h 64"/>
                  <a:gd name="T40" fmla="*/ 10 w 64"/>
                  <a:gd name="T41" fmla="*/ 45 h 64"/>
                  <a:gd name="T42" fmla="*/ 16 w 64"/>
                  <a:gd name="T43" fmla="*/ 48 h 64"/>
                  <a:gd name="T44" fmla="*/ 19 w 64"/>
                  <a:gd name="T45" fmla="*/ 54 h 64"/>
                  <a:gd name="T46" fmla="*/ 53 w 64"/>
                  <a:gd name="T47" fmla="*/ 20 h 64"/>
                  <a:gd name="T48" fmla="*/ 44 w 64"/>
                  <a:gd name="T49" fmla="*/ 11 h 64"/>
                  <a:gd name="T50" fmla="*/ 10 w 64"/>
                  <a:gd name="T51" fmla="*/ 45 h 64"/>
                  <a:gd name="T52" fmla="*/ 56 w 64"/>
                  <a:gd name="T53" fmla="*/ 17 h 64"/>
                  <a:gd name="T54" fmla="*/ 58 w 64"/>
                  <a:gd name="T55" fmla="*/ 16 h 64"/>
                  <a:gd name="T56" fmla="*/ 59 w 64"/>
                  <a:gd name="T57" fmla="*/ 14 h 64"/>
                  <a:gd name="T58" fmla="*/ 60 w 64"/>
                  <a:gd name="T59" fmla="*/ 13 h 64"/>
                  <a:gd name="T60" fmla="*/ 60 w 64"/>
                  <a:gd name="T61" fmla="*/ 11 h 64"/>
                  <a:gd name="T62" fmla="*/ 59 w 64"/>
                  <a:gd name="T63" fmla="*/ 8 h 64"/>
                  <a:gd name="T64" fmla="*/ 58 w 64"/>
                  <a:gd name="T65" fmla="*/ 6 h 64"/>
                  <a:gd name="T66" fmla="*/ 56 w 64"/>
                  <a:gd name="T67" fmla="*/ 5 h 64"/>
                  <a:gd name="T68" fmla="*/ 54 w 64"/>
                  <a:gd name="T69" fmla="*/ 4 h 64"/>
                  <a:gd name="T70" fmla="*/ 51 w 64"/>
                  <a:gd name="T71" fmla="*/ 4 h 64"/>
                  <a:gd name="T72" fmla="*/ 50 w 64"/>
                  <a:gd name="T73" fmla="*/ 5 h 64"/>
                  <a:gd name="T74" fmla="*/ 48 w 64"/>
                  <a:gd name="T75" fmla="*/ 7 h 64"/>
                  <a:gd name="T76" fmla="*/ 47 w 64"/>
                  <a:gd name="T77" fmla="*/ 8 h 64"/>
                  <a:gd name="T78" fmla="*/ 56 w 64"/>
                  <a:gd name="T79"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4">
                    <a:moveTo>
                      <a:pt x="64" y="10"/>
                    </a:moveTo>
                    <a:cubicBezTo>
                      <a:pt x="64" y="12"/>
                      <a:pt x="64" y="13"/>
                      <a:pt x="63" y="14"/>
                    </a:cubicBezTo>
                    <a:cubicBezTo>
                      <a:pt x="63" y="16"/>
                      <a:pt x="62" y="17"/>
                      <a:pt x="61" y="18"/>
                    </a:cubicBezTo>
                    <a:cubicBezTo>
                      <a:pt x="20" y="59"/>
                      <a:pt x="20" y="59"/>
                      <a:pt x="20" y="59"/>
                    </a:cubicBezTo>
                    <a:cubicBezTo>
                      <a:pt x="0" y="64"/>
                      <a:pt x="0" y="64"/>
                      <a:pt x="0" y="64"/>
                    </a:cubicBezTo>
                    <a:cubicBezTo>
                      <a:pt x="5" y="44"/>
                      <a:pt x="5" y="44"/>
                      <a:pt x="5" y="44"/>
                    </a:cubicBezTo>
                    <a:cubicBezTo>
                      <a:pt x="46" y="3"/>
                      <a:pt x="46" y="3"/>
                      <a:pt x="46" y="3"/>
                    </a:cubicBezTo>
                    <a:cubicBezTo>
                      <a:pt x="47" y="2"/>
                      <a:pt x="48" y="1"/>
                      <a:pt x="50" y="1"/>
                    </a:cubicBezTo>
                    <a:cubicBezTo>
                      <a:pt x="51" y="0"/>
                      <a:pt x="52" y="0"/>
                      <a:pt x="54" y="0"/>
                    </a:cubicBezTo>
                    <a:cubicBezTo>
                      <a:pt x="55" y="0"/>
                      <a:pt x="56" y="0"/>
                      <a:pt x="58" y="1"/>
                    </a:cubicBezTo>
                    <a:cubicBezTo>
                      <a:pt x="59" y="1"/>
                      <a:pt x="60" y="2"/>
                      <a:pt x="61" y="3"/>
                    </a:cubicBezTo>
                    <a:cubicBezTo>
                      <a:pt x="62" y="4"/>
                      <a:pt x="63" y="5"/>
                      <a:pt x="63" y="6"/>
                    </a:cubicBezTo>
                    <a:cubicBezTo>
                      <a:pt x="64" y="8"/>
                      <a:pt x="64" y="9"/>
                      <a:pt x="64" y="10"/>
                    </a:cubicBezTo>
                    <a:close/>
                    <a:moveTo>
                      <a:pt x="6" y="59"/>
                    </a:moveTo>
                    <a:cubicBezTo>
                      <a:pt x="16" y="56"/>
                      <a:pt x="16" y="56"/>
                      <a:pt x="16" y="56"/>
                    </a:cubicBezTo>
                    <a:cubicBezTo>
                      <a:pt x="16" y="55"/>
                      <a:pt x="15" y="54"/>
                      <a:pt x="15" y="53"/>
                    </a:cubicBezTo>
                    <a:cubicBezTo>
                      <a:pt x="14" y="52"/>
                      <a:pt x="14" y="52"/>
                      <a:pt x="13" y="51"/>
                    </a:cubicBezTo>
                    <a:cubicBezTo>
                      <a:pt x="12" y="50"/>
                      <a:pt x="12" y="50"/>
                      <a:pt x="11" y="49"/>
                    </a:cubicBezTo>
                    <a:cubicBezTo>
                      <a:pt x="10" y="49"/>
                      <a:pt x="9" y="48"/>
                      <a:pt x="8" y="48"/>
                    </a:cubicBezTo>
                    <a:lnTo>
                      <a:pt x="6" y="59"/>
                    </a:lnTo>
                    <a:close/>
                    <a:moveTo>
                      <a:pt x="10" y="45"/>
                    </a:moveTo>
                    <a:cubicBezTo>
                      <a:pt x="12" y="45"/>
                      <a:pt x="14" y="47"/>
                      <a:pt x="16" y="48"/>
                    </a:cubicBezTo>
                    <a:cubicBezTo>
                      <a:pt x="17" y="50"/>
                      <a:pt x="19" y="52"/>
                      <a:pt x="19" y="54"/>
                    </a:cubicBezTo>
                    <a:cubicBezTo>
                      <a:pt x="53" y="20"/>
                      <a:pt x="53" y="20"/>
                      <a:pt x="53" y="20"/>
                    </a:cubicBezTo>
                    <a:cubicBezTo>
                      <a:pt x="44" y="11"/>
                      <a:pt x="44" y="11"/>
                      <a:pt x="44" y="11"/>
                    </a:cubicBezTo>
                    <a:lnTo>
                      <a:pt x="10" y="45"/>
                    </a:lnTo>
                    <a:close/>
                    <a:moveTo>
                      <a:pt x="56" y="17"/>
                    </a:moveTo>
                    <a:cubicBezTo>
                      <a:pt x="57" y="17"/>
                      <a:pt x="57" y="16"/>
                      <a:pt x="58" y="16"/>
                    </a:cubicBezTo>
                    <a:cubicBezTo>
                      <a:pt x="58" y="15"/>
                      <a:pt x="58" y="15"/>
                      <a:pt x="59" y="14"/>
                    </a:cubicBezTo>
                    <a:cubicBezTo>
                      <a:pt x="59" y="14"/>
                      <a:pt x="59" y="13"/>
                      <a:pt x="60" y="13"/>
                    </a:cubicBezTo>
                    <a:cubicBezTo>
                      <a:pt x="60" y="12"/>
                      <a:pt x="60" y="11"/>
                      <a:pt x="60" y="11"/>
                    </a:cubicBezTo>
                    <a:cubicBezTo>
                      <a:pt x="60" y="10"/>
                      <a:pt x="60" y="9"/>
                      <a:pt x="59" y="8"/>
                    </a:cubicBezTo>
                    <a:cubicBezTo>
                      <a:pt x="59" y="7"/>
                      <a:pt x="59" y="7"/>
                      <a:pt x="58" y="6"/>
                    </a:cubicBezTo>
                    <a:cubicBezTo>
                      <a:pt x="57" y="5"/>
                      <a:pt x="57" y="5"/>
                      <a:pt x="56" y="5"/>
                    </a:cubicBezTo>
                    <a:cubicBezTo>
                      <a:pt x="55" y="4"/>
                      <a:pt x="54" y="4"/>
                      <a:pt x="54" y="4"/>
                    </a:cubicBezTo>
                    <a:cubicBezTo>
                      <a:pt x="53" y="4"/>
                      <a:pt x="52" y="4"/>
                      <a:pt x="51" y="4"/>
                    </a:cubicBezTo>
                    <a:cubicBezTo>
                      <a:pt x="51" y="5"/>
                      <a:pt x="50" y="5"/>
                      <a:pt x="50" y="5"/>
                    </a:cubicBezTo>
                    <a:cubicBezTo>
                      <a:pt x="49" y="6"/>
                      <a:pt x="49" y="6"/>
                      <a:pt x="48" y="7"/>
                    </a:cubicBezTo>
                    <a:cubicBezTo>
                      <a:pt x="48" y="7"/>
                      <a:pt x="47" y="7"/>
                      <a:pt x="47" y="8"/>
                    </a:cubicBezTo>
                    <a:lnTo>
                      <a:pt x="56" y="17"/>
                    </a:ln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sp>
            <p:nvSpPr>
              <p:cNvPr id="13" name="Freeform 7"/>
              <p:cNvSpPr>
                <a:spLocks noEditPoints="1"/>
              </p:cNvSpPr>
              <p:nvPr/>
            </p:nvSpPr>
            <p:spPr bwMode="auto">
              <a:xfrm>
                <a:off x="8246238" y="2742340"/>
                <a:ext cx="140525" cy="154782"/>
              </a:xfrm>
              <a:custGeom>
                <a:avLst/>
                <a:gdLst>
                  <a:gd name="T0" fmla="*/ 38 w 56"/>
                  <a:gd name="T1" fmla="*/ 38 h 64"/>
                  <a:gd name="T2" fmla="*/ 45 w 56"/>
                  <a:gd name="T3" fmla="*/ 42 h 64"/>
                  <a:gd name="T4" fmla="*/ 51 w 56"/>
                  <a:gd name="T5" fmla="*/ 48 h 64"/>
                  <a:gd name="T6" fmla="*/ 55 w 56"/>
                  <a:gd name="T7" fmla="*/ 55 h 64"/>
                  <a:gd name="T8" fmla="*/ 56 w 56"/>
                  <a:gd name="T9" fmla="*/ 64 h 64"/>
                  <a:gd name="T10" fmla="*/ 52 w 56"/>
                  <a:gd name="T11" fmla="*/ 64 h 64"/>
                  <a:gd name="T12" fmla="*/ 50 w 56"/>
                  <a:gd name="T13" fmla="*/ 54 h 64"/>
                  <a:gd name="T14" fmla="*/ 45 w 56"/>
                  <a:gd name="T15" fmla="*/ 47 h 64"/>
                  <a:gd name="T16" fmla="*/ 38 w 56"/>
                  <a:gd name="T17" fmla="*/ 42 h 64"/>
                  <a:gd name="T18" fmla="*/ 28 w 56"/>
                  <a:gd name="T19" fmla="*/ 40 h 64"/>
                  <a:gd name="T20" fmla="*/ 22 w 56"/>
                  <a:gd name="T21" fmla="*/ 41 h 64"/>
                  <a:gd name="T22" fmla="*/ 16 w 56"/>
                  <a:gd name="T23" fmla="*/ 43 h 64"/>
                  <a:gd name="T24" fmla="*/ 11 w 56"/>
                  <a:gd name="T25" fmla="*/ 47 h 64"/>
                  <a:gd name="T26" fmla="*/ 7 w 56"/>
                  <a:gd name="T27" fmla="*/ 52 h 64"/>
                  <a:gd name="T28" fmla="*/ 5 w 56"/>
                  <a:gd name="T29" fmla="*/ 58 h 64"/>
                  <a:gd name="T30" fmla="*/ 4 w 56"/>
                  <a:gd name="T31" fmla="*/ 64 h 64"/>
                  <a:gd name="T32" fmla="*/ 0 w 56"/>
                  <a:gd name="T33" fmla="*/ 64 h 64"/>
                  <a:gd name="T34" fmla="*/ 1 w 56"/>
                  <a:gd name="T35" fmla="*/ 55 h 64"/>
                  <a:gd name="T36" fmla="*/ 5 w 56"/>
                  <a:gd name="T37" fmla="*/ 48 h 64"/>
                  <a:gd name="T38" fmla="*/ 11 w 56"/>
                  <a:gd name="T39" fmla="*/ 42 h 64"/>
                  <a:gd name="T40" fmla="*/ 19 w 56"/>
                  <a:gd name="T41" fmla="*/ 38 h 64"/>
                  <a:gd name="T42" fmla="*/ 14 w 56"/>
                  <a:gd name="T43" fmla="*/ 34 h 64"/>
                  <a:gd name="T44" fmla="*/ 11 w 56"/>
                  <a:gd name="T45" fmla="*/ 30 h 64"/>
                  <a:gd name="T46" fmla="*/ 9 w 56"/>
                  <a:gd name="T47" fmla="*/ 25 h 64"/>
                  <a:gd name="T48" fmla="*/ 8 w 56"/>
                  <a:gd name="T49" fmla="*/ 20 h 64"/>
                  <a:gd name="T50" fmla="*/ 10 w 56"/>
                  <a:gd name="T51" fmla="*/ 12 h 64"/>
                  <a:gd name="T52" fmla="*/ 14 w 56"/>
                  <a:gd name="T53" fmla="*/ 6 h 64"/>
                  <a:gd name="T54" fmla="*/ 20 w 56"/>
                  <a:gd name="T55" fmla="*/ 2 h 64"/>
                  <a:gd name="T56" fmla="*/ 28 w 56"/>
                  <a:gd name="T57" fmla="*/ 0 h 64"/>
                  <a:gd name="T58" fmla="*/ 36 w 56"/>
                  <a:gd name="T59" fmla="*/ 2 h 64"/>
                  <a:gd name="T60" fmla="*/ 42 w 56"/>
                  <a:gd name="T61" fmla="*/ 6 h 64"/>
                  <a:gd name="T62" fmla="*/ 46 w 56"/>
                  <a:gd name="T63" fmla="*/ 12 h 64"/>
                  <a:gd name="T64" fmla="*/ 48 w 56"/>
                  <a:gd name="T65" fmla="*/ 20 h 64"/>
                  <a:gd name="T66" fmla="*/ 47 w 56"/>
                  <a:gd name="T67" fmla="*/ 25 h 64"/>
                  <a:gd name="T68" fmla="*/ 45 w 56"/>
                  <a:gd name="T69" fmla="*/ 30 h 64"/>
                  <a:gd name="T70" fmla="*/ 42 w 56"/>
                  <a:gd name="T71" fmla="*/ 34 h 64"/>
                  <a:gd name="T72" fmla="*/ 38 w 56"/>
                  <a:gd name="T73" fmla="*/ 38 h 64"/>
                  <a:gd name="T74" fmla="*/ 12 w 56"/>
                  <a:gd name="T75" fmla="*/ 20 h 64"/>
                  <a:gd name="T76" fmla="*/ 13 w 56"/>
                  <a:gd name="T77" fmla="*/ 26 h 64"/>
                  <a:gd name="T78" fmla="*/ 17 w 56"/>
                  <a:gd name="T79" fmla="*/ 31 h 64"/>
                  <a:gd name="T80" fmla="*/ 22 w 56"/>
                  <a:gd name="T81" fmla="*/ 35 h 64"/>
                  <a:gd name="T82" fmla="*/ 28 w 56"/>
                  <a:gd name="T83" fmla="*/ 36 h 64"/>
                  <a:gd name="T84" fmla="*/ 34 w 56"/>
                  <a:gd name="T85" fmla="*/ 35 h 64"/>
                  <a:gd name="T86" fmla="*/ 39 w 56"/>
                  <a:gd name="T87" fmla="*/ 31 h 64"/>
                  <a:gd name="T88" fmla="*/ 43 w 56"/>
                  <a:gd name="T89" fmla="*/ 26 h 64"/>
                  <a:gd name="T90" fmla="*/ 44 w 56"/>
                  <a:gd name="T91" fmla="*/ 20 h 64"/>
                  <a:gd name="T92" fmla="*/ 43 w 56"/>
                  <a:gd name="T93" fmla="*/ 14 h 64"/>
                  <a:gd name="T94" fmla="*/ 39 w 56"/>
                  <a:gd name="T95" fmla="*/ 9 h 64"/>
                  <a:gd name="T96" fmla="*/ 34 w 56"/>
                  <a:gd name="T97" fmla="*/ 5 h 64"/>
                  <a:gd name="T98" fmla="*/ 28 w 56"/>
                  <a:gd name="T99" fmla="*/ 4 h 64"/>
                  <a:gd name="T100" fmla="*/ 22 w 56"/>
                  <a:gd name="T101" fmla="*/ 5 h 64"/>
                  <a:gd name="T102" fmla="*/ 17 w 56"/>
                  <a:gd name="T103" fmla="*/ 9 h 64"/>
                  <a:gd name="T104" fmla="*/ 13 w 56"/>
                  <a:gd name="T105" fmla="*/ 14 h 64"/>
                  <a:gd name="T106" fmla="*/ 12 w 56"/>
                  <a:gd name="T10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64">
                    <a:moveTo>
                      <a:pt x="38" y="38"/>
                    </a:moveTo>
                    <a:cubicBezTo>
                      <a:pt x="40" y="39"/>
                      <a:pt x="43" y="40"/>
                      <a:pt x="45" y="42"/>
                    </a:cubicBezTo>
                    <a:cubicBezTo>
                      <a:pt x="48" y="43"/>
                      <a:pt x="49" y="46"/>
                      <a:pt x="51" y="48"/>
                    </a:cubicBezTo>
                    <a:cubicBezTo>
                      <a:pt x="53" y="50"/>
                      <a:pt x="54" y="53"/>
                      <a:pt x="55" y="55"/>
                    </a:cubicBezTo>
                    <a:cubicBezTo>
                      <a:pt x="56" y="58"/>
                      <a:pt x="56" y="61"/>
                      <a:pt x="56" y="64"/>
                    </a:cubicBezTo>
                    <a:cubicBezTo>
                      <a:pt x="52" y="64"/>
                      <a:pt x="52" y="64"/>
                      <a:pt x="52" y="64"/>
                    </a:cubicBezTo>
                    <a:cubicBezTo>
                      <a:pt x="52" y="61"/>
                      <a:pt x="51" y="57"/>
                      <a:pt x="50" y="54"/>
                    </a:cubicBezTo>
                    <a:cubicBezTo>
                      <a:pt x="49" y="52"/>
                      <a:pt x="47" y="49"/>
                      <a:pt x="45" y="47"/>
                    </a:cubicBezTo>
                    <a:cubicBezTo>
                      <a:pt x="43" y="45"/>
                      <a:pt x="40" y="43"/>
                      <a:pt x="38" y="42"/>
                    </a:cubicBezTo>
                    <a:cubicBezTo>
                      <a:pt x="35" y="41"/>
                      <a:pt x="31" y="40"/>
                      <a:pt x="28" y="40"/>
                    </a:cubicBezTo>
                    <a:cubicBezTo>
                      <a:pt x="26" y="40"/>
                      <a:pt x="24" y="40"/>
                      <a:pt x="22" y="41"/>
                    </a:cubicBezTo>
                    <a:cubicBezTo>
                      <a:pt x="20" y="41"/>
                      <a:pt x="18" y="42"/>
                      <a:pt x="16" y="43"/>
                    </a:cubicBezTo>
                    <a:cubicBezTo>
                      <a:pt x="14" y="44"/>
                      <a:pt x="12" y="46"/>
                      <a:pt x="11" y="47"/>
                    </a:cubicBezTo>
                    <a:cubicBezTo>
                      <a:pt x="10" y="48"/>
                      <a:pt x="8" y="50"/>
                      <a:pt x="7" y="52"/>
                    </a:cubicBezTo>
                    <a:cubicBezTo>
                      <a:pt x="6" y="54"/>
                      <a:pt x="5" y="56"/>
                      <a:pt x="5" y="58"/>
                    </a:cubicBezTo>
                    <a:cubicBezTo>
                      <a:pt x="4" y="60"/>
                      <a:pt x="4" y="62"/>
                      <a:pt x="4" y="64"/>
                    </a:cubicBezTo>
                    <a:cubicBezTo>
                      <a:pt x="0" y="64"/>
                      <a:pt x="0" y="64"/>
                      <a:pt x="0" y="64"/>
                    </a:cubicBezTo>
                    <a:cubicBezTo>
                      <a:pt x="0" y="61"/>
                      <a:pt x="0" y="58"/>
                      <a:pt x="1" y="55"/>
                    </a:cubicBezTo>
                    <a:cubicBezTo>
                      <a:pt x="2" y="53"/>
                      <a:pt x="3" y="50"/>
                      <a:pt x="5" y="48"/>
                    </a:cubicBezTo>
                    <a:cubicBezTo>
                      <a:pt x="7" y="46"/>
                      <a:pt x="9" y="44"/>
                      <a:pt x="11" y="42"/>
                    </a:cubicBezTo>
                    <a:cubicBezTo>
                      <a:pt x="13" y="40"/>
                      <a:pt x="16" y="39"/>
                      <a:pt x="19" y="38"/>
                    </a:cubicBezTo>
                    <a:cubicBezTo>
                      <a:pt x="17" y="37"/>
                      <a:pt x="15" y="36"/>
                      <a:pt x="14" y="34"/>
                    </a:cubicBezTo>
                    <a:cubicBezTo>
                      <a:pt x="13" y="33"/>
                      <a:pt x="12" y="32"/>
                      <a:pt x="11" y="30"/>
                    </a:cubicBezTo>
                    <a:cubicBezTo>
                      <a:pt x="10" y="29"/>
                      <a:pt x="9" y="27"/>
                      <a:pt x="9" y="25"/>
                    </a:cubicBezTo>
                    <a:cubicBezTo>
                      <a:pt x="8" y="24"/>
                      <a:pt x="8" y="22"/>
                      <a:pt x="8" y="20"/>
                    </a:cubicBezTo>
                    <a:cubicBezTo>
                      <a:pt x="8" y="17"/>
                      <a:pt x="9" y="15"/>
                      <a:pt x="10" y="12"/>
                    </a:cubicBezTo>
                    <a:cubicBezTo>
                      <a:pt x="11" y="10"/>
                      <a:pt x="12" y="8"/>
                      <a:pt x="14" y="6"/>
                    </a:cubicBezTo>
                    <a:cubicBezTo>
                      <a:pt x="16" y="4"/>
                      <a:pt x="18" y="3"/>
                      <a:pt x="20" y="2"/>
                    </a:cubicBezTo>
                    <a:cubicBezTo>
                      <a:pt x="23" y="1"/>
                      <a:pt x="25" y="0"/>
                      <a:pt x="28" y="0"/>
                    </a:cubicBezTo>
                    <a:cubicBezTo>
                      <a:pt x="31" y="0"/>
                      <a:pt x="33" y="1"/>
                      <a:pt x="36" y="2"/>
                    </a:cubicBezTo>
                    <a:cubicBezTo>
                      <a:pt x="38" y="3"/>
                      <a:pt x="40" y="4"/>
                      <a:pt x="42" y="6"/>
                    </a:cubicBezTo>
                    <a:cubicBezTo>
                      <a:pt x="44" y="8"/>
                      <a:pt x="45" y="10"/>
                      <a:pt x="46" y="12"/>
                    </a:cubicBezTo>
                    <a:cubicBezTo>
                      <a:pt x="47" y="15"/>
                      <a:pt x="48" y="17"/>
                      <a:pt x="48" y="20"/>
                    </a:cubicBezTo>
                    <a:cubicBezTo>
                      <a:pt x="48" y="22"/>
                      <a:pt x="48" y="24"/>
                      <a:pt x="47" y="25"/>
                    </a:cubicBezTo>
                    <a:cubicBezTo>
                      <a:pt x="47" y="27"/>
                      <a:pt x="46" y="29"/>
                      <a:pt x="45" y="30"/>
                    </a:cubicBezTo>
                    <a:cubicBezTo>
                      <a:pt x="44" y="32"/>
                      <a:pt x="43" y="33"/>
                      <a:pt x="42" y="34"/>
                    </a:cubicBezTo>
                    <a:cubicBezTo>
                      <a:pt x="41" y="36"/>
                      <a:pt x="39" y="37"/>
                      <a:pt x="38" y="38"/>
                    </a:cubicBezTo>
                    <a:close/>
                    <a:moveTo>
                      <a:pt x="12" y="20"/>
                    </a:moveTo>
                    <a:cubicBezTo>
                      <a:pt x="12" y="22"/>
                      <a:pt x="12" y="24"/>
                      <a:pt x="13" y="26"/>
                    </a:cubicBezTo>
                    <a:cubicBezTo>
                      <a:pt x="14" y="28"/>
                      <a:pt x="15" y="30"/>
                      <a:pt x="17" y="31"/>
                    </a:cubicBezTo>
                    <a:cubicBezTo>
                      <a:pt x="18" y="33"/>
                      <a:pt x="20" y="34"/>
                      <a:pt x="22" y="35"/>
                    </a:cubicBezTo>
                    <a:cubicBezTo>
                      <a:pt x="24" y="36"/>
                      <a:pt x="26" y="36"/>
                      <a:pt x="28" y="36"/>
                    </a:cubicBezTo>
                    <a:cubicBezTo>
                      <a:pt x="30" y="36"/>
                      <a:pt x="32" y="36"/>
                      <a:pt x="34" y="35"/>
                    </a:cubicBezTo>
                    <a:cubicBezTo>
                      <a:pt x="36" y="34"/>
                      <a:pt x="38" y="33"/>
                      <a:pt x="39" y="31"/>
                    </a:cubicBezTo>
                    <a:cubicBezTo>
                      <a:pt x="41" y="30"/>
                      <a:pt x="42" y="28"/>
                      <a:pt x="43" y="26"/>
                    </a:cubicBezTo>
                    <a:cubicBezTo>
                      <a:pt x="44" y="24"/>
                      <a:pt x="44" y="22"/>
                      <a:pt x="44" y="20"/>
                    </a:cubicBezTo>
                    <a:cubicBezTo>
                      <a:pt x="44" y="18"/>
                      <a:pt x="44" y="16"/>
                      <a:pt x="43" y="14"/>
                    </a:cubicBezTo>
                    <a:cubicBezTo>
                      <a:pt x="42" y="12"/>
                      <a:pt x="41" y="10"/>
                      <a:pt x="39" y="9"/>
                    </a:cubicBezTo>
                    <a:cubicBezTo>
                      <a:pt x="38" y="7"/>
                      <a:pt x="36" y="6"/>
                      <a:pt x="34" y="5"/>
                    </a:cubicBezTo>
                    <a:cubicBezTo>
                      <a:pt x="32" y="4"/>
                      <a:pt x="30" y="4"/>
                      <a:pt x="28" y="4"/>
                    </a:cubicBezTo>
                    <a:cubicBezTo>
                      <a:pt x="26" y="4"/>
                      <a:pt x="24" y="4"/>
                      <a:pt x="22" y="5"/>
                    </a:cubicBezTo>
                    <a:cubicBezTo>
                      <a:pt x="20" y="6"/>
                      <a:pt x="18" y="7"/>
                      <a:pt x="17" y="9"/>
                    </a:cubicBezTo>
                    <a:cubicBezTo>
                      <a:pt x="15" y="10"/>
                      <a:pt x="14" y="12"/>
                      <a:pt x="13" y="14"/>
                    </a:cubicBezTo>
                    <a:cubicBezTo>
                      <a:pt x="12" y="16"/>
                      <a:pt x="12" y="18"/>
                      <a:pt x="12" y="20"/>
                    </a:cubicBez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sp>
            <p:nvSpPr>
              <p:cNvPr id="14" name="Freeform 8"/>
              <p:cNvSpPr>
                <a:spLocks noEditPoints="1"/>
              </p:cNvSpPr>
              <p:nvPr/>
            </p:nvSpPr>
            <p:spPr bwMode="auto">
              <a:xfrm>
                <a:off x="8234921" y="3210584"/>
                <a:ext cx="159872" cy="126269"/>
              </a:xfrm>
              <a:custGeom>
                <a:avLst/>
                <a:gdLst>
                  <a:gd name="T0" fmla="*/ 64 w 64"/>
                  <a:gd name="T1" fmla="*/ 4 h 52"/>
                  <a:gd name="T2" fmla="*/ 64 w 64"/>
                  <a:gd name="T3" fmla="*/ 52 h 52"/>
                  <a:gd name="T4" fmla="*/ 0 w 64"/>
                  <a:gd name="T5" fmla="*/ 52 h 52"/>
                  <a:gd name="T6" fmla="*/ 0 w 64"/>
                  <a:gd name="T7" fmla="*/ 4 h 52"/>
                  <a:gd name="T8" fmla="*/ 17 w 64"/>
                  <a:gd name="T9" fmla="*/ 4 h 52"/>
                  <a:gd name="T10" fmla="*/ 21 w 64"/>
                  <a:gd name="T11" fmla="*/ 0 h 52"/>
                  <a:gd name="T12" fmla="*/ 43 w 64"/>
                  <a:gd name="T13" fmla="*/ 0 h 52"/>
                  <a:gd name="T14" fmla="*/ 47 w 64"/>
                  <a:gd name="T15" fmla="*/ 4 h 52"/>
                  <a:gd name="T16" fmla="*/ 64 w 64"/>
                  <a:gd name="T17" fmla="*/ 4 h 52"/>
                  <a:gd name="T18" fmla="*/ 60 w 64"/>
                  <a:gd name="T19" fmla="*/ 8 h 52"/>
                  <a:gd name="T20" fmla="*/ 45 w 64"/>
                  <a:gd name="T21" fmla="*/ 8 h 52"/>
                  <a:gd name="T22" fmla="*/ 41 w 64"/>
                  <a:gd name="T23" fmla="*/ 4 h 52"/>
                  <a:gd name="T24" fmla="*/ 23 w 64"/>
                  <a:gd name="T25" fmla="*/ 4 h 52"/>
                  <a:gd name="T26" fmla="*/ 19 w 64"/>
                  <a:gd name="T27" fmla="*/ 8 h 52"/>
                  <a:gd name="T28" fmla="*/ 4 w 64"/>
                  <a:gd name="T29" fmla="*/ 8 h 52"/>
                  <a:gd name="T30" fmla="*/ 4 w 64"/>
                  <a:gd name="T31" fmla="*/ 48 h 52"/>
                  <a:gd name="T32" fmla="*/ 60 w 64"/>
                  <a:gd name="T33" fmla="*/ 48 h 52"/>
                  <a:gd name="T34" fmla="*/ 60 w 64"/>
                  <a:gd name="T35" fmla="*/ 8 h 52"/>
                  <a:gd name="T36" fmla="*/ 10 w 64"/>
                  <a:gd name="T37" fmla="*/ 12 h 52"/>
                  <a:gd name="T38" fmla="*/ 11 w 64"/>
                  <a:gd name="T39" fmla="*/ 13 h 52"/>
                  <a:gd name="T40" fmla="*/ 12 w 64"/>
                  <a:gd name="T41" fmla="*/ 14 h 52"/>
                  <a:gd name="T42" fmla="*/ 11 w 64"/>
                  <a:gd name="T43" fmla="*/ 15 h 52"/>
                  <a:gd name="T44" fmla="*/ 10 w 64"/>
                  <a:gd name="T45" fmla="*/ 16 h 52"/>
                  <a:gd name="T46" fmla="*/ 9 w 64"/>
                  <a:gd name="T47" fmla="*/ 15 h 52"/>
                  <a:gd name="T48" fmla="*/ 8 w 64"/>
                  <a:gd name="T49" fmla="*/ 14 h 52"/>
                  <a:gd name="T50" fmla="*/ 9 w 64"/>
                  <a:gd name="T51" fmla="*/ 13 h 52"/>
                  <a:gd name="T52" fmla="*/ 10 w 64"/>
                  <a:gd name="T53" fmla="*/ 12 h 52"/>
                  <a:gd name="T54" fmla="*/ 32 w 64"/>
                  <a:gd name="T55" fmla="*/ 12 h 52"/>
                  <a:gd name="T56" fmla="*/ 38 w 64"/>
                  <a:gd name="T57" fmla="*/ 13 h 52"/>
                  <a:gd name="T58" fmla="*/ 43 w 64"/>
                  <a:gd name="T59" fmla="*/ 17 h 52"/>
                  <a:gd name="T60" fmla="*/ 47 w 64"/>
                  <a:gd name="T61" fmla="*/ 22 h 52"/>
                  <a:gd name="T62" fmla="*/ 48 w 64"/>
                  <a:gd name="T63" fmla="*/ 28 h 52"/>
                  <a:gd name="T64" fmla="*/ 47 w 64"/>
                  <a:gd name="T65" fmla="*/ 34 h 52"/>
                  <a:gd name="T66" fmla="*/ 43 w 64"/>
                  <a:gd name="T67" fmla="*/ 39 h 52"/>
                  <a:gd name="T68" fmla="*/ 38 w 64"/>
                  <a:gd name="T69" fmla="*/ 43 h 52"/>
                  <a:gd name="T70" fmla="*/ 32 w 64"/>
                  <a:gd name="T71" fmla="*/ 44 h 52"/>
                  <a:gd name="T72" fmla="*/ 26 w 64"/>
                  <a:gd name="T73" fmla="*/ 43 h 52"/>
                  <a:gd name="T74" fmla="*/ 21 w 64"/>
                  <a:gd name="T75" fmla="*/ 39 h 52"/>
                  <a:gd name="T76" fmla="*/ 17 w 64"/>
                  <a:gd name="T77" fmla="*/ 34 h 52"/>
                  <a:gd name="T78" fmla="*/ 16 w 64"/>
                  <a:gd name="T79" fmla="*/ 28 h 52"/>
                  <a:gd name="T80" fmla="*/ 17 w 64"/>
                  <a:gd name="T81" fmla="*/ 22 h 52"/>
                  <a:gd name="T82" fmla="*/ 21 w 64"/>
                  <a:gd name="T83" fmla="*/ 17 h 52"/>
                  <a:gd name="T84" fmla="*/ 26 w 64"/>
                  <a:gd name="T85" fmla="*/ 13 h 52"/>
                  <a:gd name="T86" fmla="*/ 32 w 64"/>
                  <a:gd name="T87" fmla="*/ 12 h 52"/>
                  <a:gd name="T88" fmla="*/ 32 w 64"/>
                  <a:gd name="T89" fmla="*/ 40 h 52"/>
                  <a:gd name="T90" fmla="*/ 37 w 64"/>
                  <a:gd name="T91" fmla="*/ 39 h 52"/>
                  <a:gd name="T92" fmla="*/ 40 w 64"/>
                  <a:gd name="T93" fmla="*/ 36 h 52"/>
                  <a:gd name="T94" fmla="*/ 43 w 64"/>
                  <a:gd name="T95" fmla="*/ 33 h 52"/>
                  <a:gd name="T96" fmla="*/ 44 w 64"/>
                  <a:gd name="T97" fmla="*/ 28 h 52"/>
                  <a:gd name="T98" fmla="*/ 43 w 64"/>
                  <a:gd name="T99" fmla="*/ 23 h 52"/>
                  <a:gd name="T100" fmla="*/ 40 w 64"/>
                  <a:gd name="T101" fmla="*/ 20 h 52"/>
                  <a:gd name="T102" fmla="*/ 37 w 64"/>
                  <a:gd name="T103" fmla="*/ 17 h 52"/>
                  <a:gd name="T104" fmla="*/ 32 w 64"/>
                  <a:gd name="T105" fmla="*/ 16 h 52"/>
                  <a:gd name="T106" fmla="*/ 27 w 64"/>
                  <a:gd name="T107" fmla="*/ 17 h 52"/>
                  <a:gd name="T108" fmla="*/ 24 w 64"/>
                  <a:gd name="T109" fmla="*/ 20 h 52"/>
                  <a:gd name="T110" fmla="*/ 21 w 64"/>
                  <a:gd name="T111" fmla="*/ 23 h 52"/>
                  <a:gd name="T112" fmla="*/ 20 w 64"/>
                  <a:gd name="T113" fmla="*/ 28 h 52"/>
                  <a:gd name="T114" fmla="*/ 21 w 64"/>
                  <a:gd name="T115" fmla="*/ 33 h 52"/>
                  <a:gd name="T116" fmla="*/ 24 w 64"/>
                  <a:gd name="T117" fmla="*/ 36 h 52"/>
                  <a:gd name="T118" fmla="*/ 27 w 64"/>
                  <a:gd name="T119" fmla="*/ 39 h 52"/>
                  <a:gd name="T120" fmla="*/ 32 w 64"/>
                  <a:gd name="T121"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 h="52">
                    <a:moveTo>
                      <a:pt x="64" y="4"/>
                    </a:moveTo>
                    <a:cubicBezTo>
                      <a:pt x="64" y="52"/>
                      <a:pt x="64" y="52"/>
                      <a:pt x="64" y="52"/>
                    </a:cubicBezTo>
                    <a:cubicBezTo>
                      <a:pt x="0" y="52"/>
                      <a:pt x="0" y="52"/>
                      <a:pt x="0" y="52"/>
                    </a:cubicBezTo>
                    <a:cubicBezTo>
                      <a:pt x="0" y="4"/>
                      <a:pt x="0" y="4"/>
                      <a:pt x="0" y="4"/>
                    </a:cubicBezTo>
                    <a:cubicBezTo>
                      <a:pt x="17" y="4"/>
                      <a:pt x="17" y="4"/>
                      <a:pt x="17" y="4"/>
                    </a:cubicBezTo>
                    <a:cubicBezTo>
                      <a:pt x="21" y="0"/>
                      <a:pt x="21" y="0"/>
                      <a:pt x="21" y="0"/>
                    </a:cubicBezTo>
                    <a:cubicBezTo>
                      <a:pt x="43" y="0"/>
                      <a:pt x="43" y="0"/>
                      <a:pt x="43" y="0"/>
                    </a:cubicBezTo>
                    <a:cubicBezTo>
                      <a:pt x="47" y="4"/>
                      <a:pt x="47" y="4"/>
                      <a:pt x="47" y="4"/>
                    </a:cubicBezTo>
                    <a:lnTo>
                      <a:pt x="64" y="4"/>
                    </a:lnTo>
                    <a:close/>
                    <a:moveTo>
                      <a:pt x="60" y="8"/>
                    </a:moveTo>
                    <a:cubicBezTo>
                      <a:pt x="45" y="8"/>
                      <a:pt x="45" y="8"/>
                      <a:pt x="45" y="8"/>
                    </a:cubicBezTo>
                    <a:cubicBezTo>
                      <a:pt x="41" y="4"/>
                      <a:pt x="41" y="4"/>
                      <a:pt x="41" y="4"/>
                    </a:cubicBezTo>
                    <a:cubicBezTo>
                      <a:pt x="23" y="4"/>
                      <a:pt x="23" y="4"/>
                      <a:pt x="23" y="4"/>
                    </a:cubicBezTo>
                    <a:cubicBezTo>
                      <a:pt x="19" y="8"/>
                      <a:pt x="19" y="8"/>
                      <a:pt x="19" y="8"/>
                    </a:cubicBezTo>
                    <a:cubicBezTo>
                      <a:pt x="4" y="8"/>
                      <a:pt x="4" y="8"/>
                      <a:pt x="4" y="8"/>
                    </a:cubicBezTo>
                    <a:cubicBezTo>
                      <a:pt x="4" y="48"/>
                      <a:pt x="4" y="48"/>
                      <a:pt x="4" y="48"/>
                    </a:cubicBezTo>
                    <a:cubicBezTo>
                      <a:pt x="60" y="48"/>
                      <a:pt x="60" y="48"/>
                      <a:pt x="60" y="48"/>
                    </a:cubicBezTo>
                    <a:lnTo>
                      <a:pt x="60" y="8"/>
                    </a:lnTo>
                    <a:close/>
                    <a:moveTo>
                      <a:pt x="10" y="12"/>
                    </a:moveTo>
                    <a:cubicBezTo>
                      <a:pt x="11" y="12"/>
                      <a:pt x="11" y="12"/>
                      <a:pt x="11" y="13"/>
                    </a:cubicBezTo>
                    <a:cubicBezTo>
                      <a:pt x="12" y="13"/>
                      <a:pt x="12" y="13"/>
                      <a:pt x="12" y="14"/>
                    </a:cubicBezTo>
                    <a:cubicBezTo>
                      <a:pt x="12" y="15"/>
                      <a:pt x="12" y="15"/>
                      <a:pt x="11" y="15"/>
                    </a:cubicBezTo>
                    <a:cubicBezTo>
                      <a:pt x="11" y="16"/>
                      <a:pt x="11" y="16"/>
                      <a:pt x="10" y="16"/>
                    </a:cubicBezTo>
                    <a:cubicBezTo>
                      <a:pt x="9" y="16"/>
                      <a:pt x="9" y="16"/>
                      <a:pt x="9" y="15"/>
                    </a:cubicBezTo>
                    <a:cubicBezTo>
                      <a:pt x="8" y="15"/>
                      <a:pt x="8" y="15"/>
                      <a:pt x="8" y="14"/>
                    </a:cubicBezTo>
                    <a:cubicBezTo>
                      <a:pt x="8" y="13"/>
                      <a:pt x="8" y="13"/>
                      <a:pt x="9" y="13"/>
                    </a:cubicBezTo>
                    <a:cubicBezTo>
                      <a:pt x="9" y="12"/>
                      <a:pt x="9" y="12"/>
                      <a:pt x="10" y="12"/>
                    </a:cubicBezTo>
                    <a:close/>
                    <a:moveTo>
                      <a:pt x="32" y="12"/>
                    </a:moveTo>
                    <a:cubicBezTo>
                      <a:pt x="34" y="12"/>
                      <a:pt x="36" y="12"/>
                      <a:pt x="38" y="13"/>
                    </a:cubicBezTo>
                    <a:cubicBezTo>
                      <a:pt x="40" y="14"/>
                      <a:pt x="42" y="15"/>
                      <a:pt x="43" y="17"/>
                    </a:cubicBezTo>
                    <a:cubicBezTo>
                      <a:pt x="45" y="18"/>
                      <a:pt x="46" y="20"/>
                      <a:pt x="47" y="22"/>
                    </a:cubicBezTo>
                    <a:cubicBezTo>
                      <a:pt x="48" y="24"/>
                      <a:pt x="48" y="26"/>
                      <a:pt x="48" y="28"/>
                    </a:cubicBezTo>
                    <a:cubicBezTo>
                      <a:pt x="48" y="30"/>
                      <a:pt x="48" y="32"/>
                      <a:pt x="47" y="34"/>
                    </a:cubicBezTo>
                    <a:cubicBezTo>
                      <a:pt x="46" y="36"/>
                      <a:pt x="45" y="38"/>
                      <a:pt x="43" y="39"/>
                    </a:cubicBezTo>
                    <a:cubicBezTo>
                      <a:pt x="42" y="41"/>
                      <a:pt x="40" y="42"/>
                      <a:pt x="38" y="43"/>
                    </a:cubicBezTo>
                    <a:cubicBezTo>
                      <a:pt x="36" y="44"/>
                      <a:pt x="34" y="44"/>
                      <a:pt x="32" y="44"/>
                    </a:cubicBezTo>
                    <a:cubicBezTo>
                      <a:pt x="30" y="44"/>
                      <a:pt x="28" y="44"/>
                      <a:pt x="26" y="43"/>
                    </a:cubicBezTo>
                    <a:cubicBezTo>
                      <a:pt x="24" y="42"/>
                      <a:pt x="22" y="41"/>
                      <a:pt x="21" y="39"/>
                    </a:cubicBezTo>
                    <a:cubicBezTo>
                      <a:pt x="19" y="38"/>
                      <a:pt x="18" y="36"/>
                      <a:pt x="17" y="34"/>
                    </a:cubicBezTo>
                    <a:cubicBezTo>
                      <a:pt x="16" y="32"/>
                      <a:pt x="16" y="30"/>
                      <a:pt x="16" y="28"/>
                    </a:cubicBezTo>
                    <a:cubicBezTo>
                      <a:pt x="16" y="26"/>
                      <a:pt x="16" y="24"/>
                      <a:pt x="17" y="22"/>
                    </a:cubicBezTo>
                    <a:cubicBezTo>
                      <a:pt x="18" y="20"/>
                      <a:pt x="19" y="18"/>
                      <a:pt x="21" y="17"/>
                    </a:cubicBezTo>
                    <a:cubicBezTo>
                      <a:pt x="22" y="15"/>
                      <a:pt x="24" y="14"/>
                      <a:pt x="26" y="13"/>
                    </a:cubicBezTo>
                    <a:cubicBezTo>
                      <a:pt x="28" y="12"/>
                      <a:pt x="30" y="12"/>
                      <a:pt x="32" y="12"/>
                    </a:cubicBezTo>
                    <a:close/>
                    <a:moveTo>
                      <a:pt x="32" y="40"/>
                    </a:moveTo>
                    <a:cubicBezTo>
                      <a:pt x="34" y="40"/>
                      <a:pt x="35" y="40"/>
                      <a:pt x="37" y="39"/>
                    </a:cubicBezTo>
                    <a:cubicBezTo>
                      <a:pt x="38" y="38"/>
                      <a:pt x="39" y="38"/>
                      <a:pt x="40" y="36"/>
                    </a:cubicBezTo>
                    <a:cubicBezTo>
                      <a:pt x="42" y="35"/>
                      <a:pt x="42" y="34"/>
                      <a:pt x="43" y="33"/>
                    </a:cubicBezTo>
                    <a:cubicBezTo>
                      <a:pt x="44" y="31"/>
                      <a:pt x="44" y="30"/>
                      <a:pt x="44" y="28"/>
                    </a:cubicBezTo>
                    <a:cubicBezTo>
                      <a:pt x="44" y="26"/>
                      <a:pt x="44" y="25"/>
                      <a:pt x="43" y="23"/>
                    </a:cubicBezTo>
                    <a:cubicBezTo>
                      <a:pt x="42" y="22"/>
                      <a:pt x="42" y="21"/>
                      <a:pt x="40" y="20"/>
                    </a:cubicBezTo>
                    <a:cubicBezTo>
                      <a:pt x="39" y="18"/>
                      <a:pt x="38" y="18"/>
                      <a:pt x="37" y="17"/>
                    </a:cubicBezTo>
                    <a:cubicBezTo>
                      <a:pt x="35" y="16"/>
                      <a:pt x="34" y="16"/>
                      <a:pt x="32" y="16"/>
                    </a:cubicBezTo>
                    <a:cubicBezTo>
                      <a:pt x="30" y="16"/>
                      <a:pt x="29" y="16"/>
                      <a:pt x="27" y="17"/>
                    </a:cubicBezTo>
                    <a:cubicBezTo>
                      <a:pt x="26" y="18"/>
                      <a:pt x="25" y="18"/>
                      <a:pt x="24" y="20"/>
                    </a:cubicBezTo>
                    <a:cubicBezTo>
                      <a:pt x="22" y="21"/>
                      <a:pt x="22" y="22"/>
                      <a:pt x="21" y="23"/>
                    </a:cubicBezTo>
                    <a:cubicBezTo>
                      <a:pt x="20" y="25"/>
                      <a:pt x="20" y="26"/>
                      <a:pt x="20" y="28"/>
                    </a:cubicBezTo>
                    <a:cubicBezTo>
                      <a:pt x="20" y="30"/>
                      <a:pt x="20" y="31"/>
                      <a:pt x="21" y="33"/>
                    </a:cubicBezTo>
                    <a:cubicBezTo>
                      <a:pt x="22" y="34"/>
                      <a:pt x="22" y="35"/>
                      <a:pt x="24" y="36"/>
                    </a:cubicBezTo>
                    <a:cubicBezTo>
                      <a:pt x="25" y="38"/>
                      <a:pt x="26" y="38"/>
                      <a:pt x="27" y="39"/>
                    </a:cubicBezTo>
                    <a:cubicBezTo>
                      <a:pt x="29" y="40"/>
                      <a:pt x="30" y="40"/>
                      <a:pt x="32" y="40"/>
                    </a:cubicBez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grpSp>
      </p:grpSp>
      <p:sp>
        <p:nvSpPr>
          <p:cNvPr id="21" name="TextBox 20"/>
          <p:cNvSpPr txBox="1"/>
          <p:nvPr/>
        </p:nvSpPr>
        <p:spPr>
          <a:xfrm>
            <a:off x="3360279" y="4331217"/>
            <a:ext cx="952952" cy="1677599"/>
          </a:xfrm>
          <a:prstGeom prst="rect">
            <a:avLst/>
          </a:prstGeom>
          <a:noFill/>
        </p:spPr>
        <p:txBody>
          <a:bodyPr wrap="none" lIns="179285" tIns="143428" rIns="179285" bIns="143428" rtlCol="0">
            <a:spAutoFit/>
          </a:bodyPr>
          <a:lstStyle/>
          <a:p>
            <a:pPr defTabSz="896386">
              <a:lnSpc>
                <a:spcPct val="90000"/>
              </a:lnSpc>
              <a:spcAft>
                <a:spcPts val="588"/>
              </a:spcAft>
            </a:pPr>
            <a:r>
              <a:rPr lang="en-US" sz="1568" kern="0" dirty="0">
                <a:solidFill>
                  <a:srgbClr val="EAEAEA">
                    <a:lumMod val="25000"/>
                  </a:srgbClr>
                </a:solidFill>
                <a:latin typeface="Segoe UI"/>
              </a:rPr>
              <a:t>Daily</a:t>
            </a:r>
          </a:p>
          <a:p>
            <a:pPr defTabSz="896386">
              <a:lnSpc>
                <a:spcPct val="90000"/>
              </a:lnSpc>
              <a:spcAft>
                <a:spcPts val="588"/>
              </a:spcAft>
            </a:pPr>
            <a:endParaRPr lang="en-US" sz="1568" kern="0" dirty="0">
              <a:solidFill>
                <a:srgbClr val="EAEAEA">
                  <a:lumMod val="25000"/>
                </a:srgbClr>
              </a:solidFill>
              <a:latin typeface="Segoe UI"/>
            </a:endParaRPr>
          </a:p>
          <a:p>
            <a:pPr defTabSz="896386">
              <a:lnSpc>
                <a:spcPct val="90000"/>
              </a:lnSpc>
              <a:spcAft>
                <a:spcPts val="588"/>
              </a:spcAft>
            </a:pPr>
            <a:endParaRPr lang="en-US" sz="1568" kern="0" dirty="0">
              <a:solidFill>
                <a:srgbClr val="EAEAEA">
                  <a:lumMod val="25000"/>
                </a:srgbClr>
              </a:solidFill>
              <a:latin typeface="Segoe UI"/>
            </a:endParaRPr>
          </a:p>
          <a:p>
            <a:pPr defTabSz="896386">
              <a:lnSpc>
                <a:spcPct val="90000"/>
              </a:lnSpc>
              <a:spcAft>
                <a:spcPts val="588"/>
              </a:spcAft>
            </a:pPr>
            <a:endParaRPr lang="en-US" sz="1568" kern="0" dirty="0">
              <a:solidFill>
                <a:srgbClr val="EAEAEA">
                  <a:lumMod val="25000"/>
                </a:srgbClr>
              </a:solidFill>
              <a:latin typeface="Segoe UI"/>
            </a:endParaRPr>
          </a:p>
          <a:p>
            <a:pPr defTabSz="896386">
              <a:lnSpc>
                <a:spcPct val="90000"/>
              </a:lnSpc>
              <a:spcAft>
                <a:spcPts val="588"/>
              </a:spcAft>
            </a:pPr>
            <a:r>
              <a:rPr lang="en-US" sz="1568" kern="0" dirty="0">
                <a:solidFill>
                  <a:srgbClr val="EAEAEA">
                    <a:lumMod val="25000"/>
                  </a:srgbClr>
                </a:solidFill>
                <a:latin typeface="Segoe UI"/>
              </a:rPr>
              <a:t>Hourly</a:t>
            </a:r>
          </a:p>
        </p:txBody>
      </p:sp>
      <p:sp>
        <p:nvSpPr>
          <p:cNvPr id="22" name="TextBox 21"/>
          <p:cNvSpPr txBox="1"/>
          <p:nvPr/>
        </p:nvSpPr>
        <p:spPr>
          <a:xfrm>
            <a:off x="3941056" y="2540992"/>
            <a:ext cx="1615620" cy="1475431"/>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solidFill>
                  <a:srgbClr val="EAEAEA">
                    <a:lumMod val="25000"/>
                  </a:srgbClr>
                </a:solidFill>
                <a:latin typeface="Segoe UI"/>
              </a:rPr>
              <a:t>Location</a:t>
            </a:r>
            <a:endParaRPr lang="en-US" sz="1961" kern="0" dirty="0">
              <a:solidFill>
                <a:srgbClr val="EAEAEA">
                  <a:lumMod val="25000"/>
                </a:srgbClr>
              </a:solidFill>
              <a:latin typeface="Segoe UI"/>
            </a:endParaRPr>
          </a:p>
          <a:p>
            <a:pPr defTabSz="896386">
              <a:lnSpc>
                <a:spcPct val="90000"/>
              </a:lnSpc>
              <a:spcAft>
                <a:spcPts val="588"/>
              </a:spcAft>
            </a:pPr>
            <a:r>
              <a:rPr lang="en-US" sz="3921" kern="0" dirty="0">
                <a:solidFill>
                  <a:srgbClr val="EAEAEA">
                    <a:lumMod val="25000"/>
                  </a:srgbClr>
                </a:solidFill>
                <a:latin typeface="Segoe UI"/>
              </a:rPr>
              <a:t>Temp</a:t>
            </a:r>
          </a:p>
          <a:p>
            <a:pPr defTabSz="896386">
              <a:lnSpc>
                <a:spcPct val="90000"/>
              </a:lnSpc>
              <a:spcAft>
                <a:spcPts val="588"/>
              </a:spcAft>
            </a:pPr>
            <a:r>
              <a:rPr lang="en-US" sz="1765" kern="0" dirty="0">
                <a:solidFill>
                  <a:srgbClr val="EAEAEA">
                    <a:lumMod val="25000"/>
                  </a:srgbClr>
                </a:solidFill>
                <a:latin typeface="Segoe UI"/>
              </a:rPr>
              <a:t>Condition</a:t>
            </a:r>
            <a:endParaRPr lang="en-US" sz="1961" kern="0" dirty="0">
              <a:solidFill>
                <a:srgbClr val="EAEAEA">
                  <a:lumMod val="25000"/>
                </a:srgbClr>
              </a:solidFill>
              <a:latin typeface="Segoe UI"/>
            </a:endParaRPr>
          </a:p>
        </p:txBody>
      </p:sp>
    </p:spTree>
    <p:extLst>
      <p:ext uri="{BB962C8B-B14F-4D97-AF65-F5344CB8AC3E}">
        <p14:creationId xmlns:p14="http://schemas.microsoft.com/office/powerpoint/2010/main" val="55092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Create structure with type and icons</a:t>
            </a:r>
          </a:p>
        </p:txBody>
      </p:sp>
      <p:pic>
        <p:nvPicPr>
          <p:cNvPr id="9" name="Picture 8"/>
          <p:cNvPicPr>
            <a:picLocks noChangeAspect="1"/>
          </p:cNvPicPr>
          <p:nvPr/>
        </p:nvPicPr>
        <p:blipFill>
          <a:blip r:embed="rId3"/>
          <a:stretch>
            <a:fillRect/>
          </a:stretch>
        </p:blipFill>
        <p:spPr>
          <a:xfrm>
            <a:off x="1440381" y="1281954"/>
            <a:ext cx="5001349" cy="5575561"/>
          </a:xfrm>
          <a:prstGeom prst="rect">
            <a:avLst/>
          </a:prstGeom>
        </p:spPr>
      </p:pic>
      <p:pic>
        <p:nvPicPr>
          <p:cNvPr id="10" name="Picture 9"/>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b="12871"/>
          <a:stretch/>
        </p:blipFill>
        <p:spPr>
          <a:xfrm>
            <a:off x="2895495" y="2292711"/>
            <a:ext cx="3100152" cy="454960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0681" y="3399353"/>
            <a:ext cx="2997967" cy="2479970"/>
          </a:xfrm>
          <a:prstGeom prst="rect">
            <a:avLst/>
          </a:prstGeom>
        </p:spPr>
      </p:pic>
      <p:pic>
        <p:nvPicPr>
          <p:cNvPr id="14" name="Picture 13"/>
          <p:cNvPicPr>
            <a:picLocks noChangeAspect="1"/>
          </p:cNvPicPr>
          <p:nvPr/>
        </p:nvPicPr>
        <p:blipFill rotWithShape="1">
          <a:blip r:embed="rId7"/>
          <a:srcRect b="69427"/>
          <a:stretch/>
        </p:blipFill>
        <p:spPr>
          <a:xfrm>
            <a:off x="7465174" y="1570083"/>
            <a:ext cx="4030461" cy="1170451"/>
          </a:xfrm>
          <a:prstGeom prst="rect">
            <a:avLst/>
          </a:prstGeom>
        </p:spPr>
      </p:pic>
    </p:spTree>
    <p:extLst>
      <p:ext uri="{BB962C8B-B14F-4D97-AF65-F5344CB8AC3E}">
        <p14:creationId xmlns:p14="http://schemas.microsoft.com/office/powerpoint/2010/main" val="338646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440381" y="1281954"/>
            <a:ext cx="5001349" cy="5575561"/>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Lst>
          </a:blip>
          <a:srcRect b="12956"/>
          <a:stretch/>
        </p:blipFill>
        <p:spPr>
          <a:xfrm>
            <a:off x="2889818" y="2297158"/>
            <a:ext cx="3100152" cy="4545161"/>
          </a:xfrm>
          <a:prstGeom prst="rect">
            <a:avLst/>
          </a:prstGeom>
        </p:spPr>
      </p:pic>
      <p:sp>
        <p:nvSpPr>
          <p:cNvPr id="14" name="Title 8"/>
          <p:cNvSpPr>
            <a:spLocks noGrp="1"/>
          </p:cNvSpPr>
          <p:nvPr>
            <p:ph type="title"/>
          </p:nvPr>
        </p:nvSpPr>
        <p:spPr>
          <a:xfrm>
            <a:off x="269986" y="289961"/>
            <a:ext cx="11654353" cy="899537"/>
          </a:xfrm>
        </p:spPr>
        <p:txBody>
          <a:bodyPr/>
          <a:lstStyle/>
          <a:p>
            <a:r>
              <a:rPr lang="en-US" dirty="0"/>
              <a:t>Color</a:t>
            </a:r>
            <a:br>
              <a:rPr lang="en-US" dirty="0"/>
            </a:br>
            <a:r>
              <a:rPr lang="en-US" sz="2745" dirty="0"/>
              <a:t>Get the basics for free</a:t>
            </a:r>
            <a:endParaRPr lang="en-US" dirty="0"/>
          </a:p>
        </p:txBody>
      </p:sp>
      <p:pic>
        <p:nvPicPr>
          <p:cNvPr id="15" name="Picture 14"/>
          <p:cNvPicPr>
            <a:picLocks noChangeAspect="1"/>
          </p:cNvPicPr>
          <p:nvPr/>
        </p:nvPicPr>
        <p:blipFill>
          <a:blip r:embed="rId6"/>
          <a:stretch>
            <a:fillRect/>
          </a:stretch>
        </p:blipFill>
        <p:spPr>
          <a:xfrm>
            <a:off x="7264571" y="739729"/>
            <a:ext cx="4087427" cy="2044642"/>
          </a:xfrm>
          <a:prstGeom prst="rect">
            <a:avLst/>
          </a:prstGeom>
        </p:spPr>
      </p:pic>
      <p:pic>
        <p:nvPicPr>
          <p:cNvPr id="16" name="Picture 15"/>
          <p:cNvPicPr>
            <a:picLocks noChangeAspect="1"/>
          </p:cNvPicPr>
          <p:nvPr/>
        </p:nvPicPr>
        <p:blipFill>
          <a:blip r:embed="rId7"/>
          <a:stretch>
            <a:fillRect/>
          </a:stretch>
        </p:blipFill>
        <p:spPr>
          <a:xfrm>
            <a:off x="7264572" y="3234138"/>
            <a:ext cx="842333" cy="3159968"/>
          </a:xfrm>
          <a:prstGeom prst="rect">
            <a:avLst/>
          </a:prstGeom>
        </p:spPr>
      </p:pic>
      <p:pic>
        <p:nvPicPr>
          <p:cNvPr id="17" name="Picture 16"/>
          <p:cNvPicPr>
            <a:picLocks noChangeAspect="1"/>
          </p:cNvPicPr>
          <p:nvPr/>
        </p:nvPicPr>
        <p:blipFill>
          <a:blip r:embed="rId8"/>
          <a:stretch>
            <a:fillRect/>
          </a:stretch>
        </p:blipFill>
        <p:spPr>
          <a:xfrm>
            <a:off x="10338891" y="3234138"/>
            <a:ext cx="952176" cy="3159968"/>
          </a:xfrm>
          <a:prstGeom prst="rect">
            <a:avLst/>
          </a:prstGeom>
        </p:spPr>
      </p:pic>
      <p:pic>
        <p:nvPicPr>
          <p:cNvPr id="18" name="Picture 17"/>
          <p:cNvPicPr>
            <a:picLocks noChangeAspect="1"/>
          </p:cNvPicPr>
          <p:nvPr/>
        </p:nvPicPr>
        <p:blipFill>
          <a:blip r:embed="rId9"/>
          <a:stretch>
            <a:fillRect/>
          </a:stretch>
        </p:blipFill>
        <p:spPr>
          <a:xfrm>
            <a:off x="8626516" y="3234138"/>
            <a:ext cx="1048445" cy="3159968"/>
          </a:xfrm>
          <a:prstGeom prst="rect">
            <a:avLst/>
          </a:prstGeom>
        </p:spPr>
      </p:pic>
    </p:spTree>
    <p:extLst>
      <p:ext uri="{BB962C8B-B14F-4D97-AF65-F5344CB8AC3E}">
        <p14:creationId xmlns:p14="http://schemas.microsoft.com/office/powerpoint/2010/main" val="342045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3. </a:t>
            </a:r>
            <a:r>
              <a:rPr lang="en-US" dirty="0"/>
              <a:t>Contextual Design</a:t>
            </a:r>
            <a:endParaRPr lang="ru-RU" dirty="0"/>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2185499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 pane - before</a:t>
            </a:r>
          </a:p>
        </p:txBody>
      </p:sp>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l="1" r="45786"/>
          <a:stretch/>
        </p:blipFill>
        <p:spPr>
          <a:xfrm>
            <a:off x="6937884" y="771256"/>
            <a:ext cx="5253338" cy="6086258"/>
          </a:xfrm>
          <a:prstGeom prst="rect">
            <a:avLst/>
          </a:prstGeom>
        </p:spPr>
      </p:pic>
      <p:sp>
        <p:nvSpPr>
          <p:cNvPr id="26" name="Rectangle 25"/>
          <p:cNvSpPr/>
          <p:nvPr/>
        </p:nvSpPr>
        <p:spPr>
          <a:xfrm>
            <a:off x="6938371" y="5580535"/>
            <a:ext cx="1863835" cy="129030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6">
              <a:defRPr/>
            </a:pPr>
            <a:endParaRPr lang="en-US" sz="1500" kern="0" baseline="-25000" dirty="0">
              <a:solidFill>
                <a:srgbClr val="FFFFFF"/>
              </a:solidFill>
              <a:latin typeface="Segoe UI"/>
            </a:endParaRPr>
          </a:p>
        </p:txBody>
      </p:sp>
      <p:sp>
        <p:nvSpPr>
          <p:cNvPr id="20" name="Rectangle 19"/>
          <p:cNvSpPr/>
          <p:nvPr/>
        </p:nvSpPr>
        <p:spPr>
          <a:xfrm>
            <a:off x="6938372" y="785358"/>
            <a:ext cx="1863835" cy="17239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6">
              <a:defRPr/>
            </a:pPr>
            <a:endParaRPr lang="en-US" sz="1500" kern="0" baseline="-25000" dirty="0">
              <a:solidFill>
                <a:srgbClr val="FFFFFF"/>
              </a:solidFill>
              <a:latin typeface="Segoe UI"/>
            </a:endParaRPr>
          </a:p>
        </p:txBody>
      </p:sp>
      <p:sp>
        <p:nvSpPr>
          <p:cNvPr id="19" name="Rectangle 18"/>
          <p:cNvSpPr/>
          <p:nvPr/>
        </p:nvSpPr>
        <p:spPr>
          <a:xfrm>
            <a:off x="6938370" y="685516"/>
            <a:ext cx="419214" cy="4309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6">
              <a:defRPr/>
            </a:pPr>
            <a:endParaRPr lang="en-US" sz="1500" kern="0" baseline="-25000" dirty="0">
              <a:solidFill>
                <a:srgbClr val="FFFFFF"/>
              </a:solidFill>
              <a:latin typeface="Segoe UI"/>
            </a:endParaRPr>
          </a:p>
        </p:txBody>
      </p:sp>
      <p:sp>
        <p:nvSpPr>
          <p:cNvPr id="14" name="Oval 13"/>
          <p:cNvSpPr/>
          <p:nvPr/>
        </p:nvSpPr>
        <p:spPr>
          <a:xfrm>
            <a:off x="6741586" y="801190"/>
            <a:ext cx="172232" cy="1722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89631" rtlCol="0" anchor="ctr" anchorCtr="1"/>
          <a:lstStyle/>
          <a:p>
            <a:pPr algn="ctr" defTabSz="914276">
              <a:defRPr/>
            </a:pPr>
            <a:r>
              <a:rPr lang="en-US" sz="1765" kern="0" baseline="-25000" dirty="0">
                <a:solidFill>
                  <a:srgbClr val="FFFFFF"/>
                </a:solidFill>
                <a:latin typeface="Segoe Xbox Semibold" panose="020B0702040204020203" pitchFamily="34" charset="0"/>
              </a:rPr>
              <a:t>2</a:t>
            </a:r>
          </a:p>
        </p:txBody>
      </p:sp>
      <p:sp>
        <p:nvSpPr>
          <p:cNvPr id="15" name="Oval 14"/>
          <p:cNvSpPr/>
          <p:nvPr/>
        </p:nvSpPr>
        <p:spPr>
          <a:xfrm>
            <a:off x="7048391" y="501628"/>
            <a:ext cx="172232" cy="1722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89631" rtlCol="0" anchor="ctr" anchorCtr="1"/>
          <a:lstStyle/>
          <a:p>
            <a:pPr algn="ctr" defTabSz="914276">
              <a:defRPr/>
            </a:pPr>
            <a:r>
              <a:rPr lang="en-US" sz="1765" kern="0" baseline="-25000" dirty="0">
                <a:solidFill>
                  <a:srgbClr val="FFFFFF"/>
                </a:solidFill>
                <a:latin typeface="Segoe Xbox Semibold" panose="020B0702040204020203" pitchFamily="34" charset="0"/>
              </a:rPr>
              <a:t>1</a:t>
            </a:r>
          </a:p>
        </p:txBody>
      </p:sp>
      <p:sp>
        <p:nvSpPr>
          <p:cNvPr id="16" name="Oval 15"/>
          <p:cNvSpPr/>
          <p:nvPr/>
        </p:nvSpPr>
        <p:spPr>
          <a:xfrm>
            <a:off x="6741586" y="1091491"/>
            <a:ext cx="172232" cy="1722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89631" rtlCol="0" anchor="ctr" anchorCtr="1"/>
          <a:lstStyle/>
          <a:p>
            <a:pPr algn="ctr" defTabSz="914276">
              <a:defRPr/>
            </a:pPr>
            <a:r>
              <a:rPr lang="en-US" sz="1765" kern="0" baseline="-25000" dirty="0">
                <a:solidFill>
                  <a:srgbClr val="FFFFFF"/>
                </a:solidFill>
                <a:latin typeface="Segoe Xbox Semibold" panose="020B0702040204020203" pitchFamily="34" charset="0"/>
              </a:rPr>
              <a:t>3</a:t>
            </a:r>
          </a:p>
        </p:txBody>
      </p:sp>
      <p:sp>
        <p:nvSpPr>
          <p:cNvPr id="22" name="Rectangle 21"/>
          <p:cNvSpPr/>
          <p:nvPr/>
        </p:nvSpPr>
        <p:spPr>
          <a:xfrm>
            <a:off x="6939957" y="1324522"/>
            <a:ext cx="440842" cy="419246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6">
              <a:defRPr/>
            </a:pPr>
            <a:endParaRPr lang="en-US" sz="1500" kern="0" baseline="-25000" dirty="0">
              <a:solidFill>
                <a:srgbClr val="FFFFFF"/>
              </a:solidFill>
              <a:latin typeface="Segoe UI"/>
            </a:endParaRPr>
          </a:p>
        </p:txBody>
      </p:sp>
      <p:sp>
        <p:nvSpPr>
          <p:cNvPr id="18" name="Oval 17"/>
          <p:cNvSpPr/>
          <p:nvPr/>
        </p:nvSpPr>
        <p:spPr>
          <a:xfrm>
            <a:off x="7716259" y="6059905"/>
            <a:ext cx="172232" cy="1722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89631" rtlCol="0" anchor="ctr" anchorCtr="1"/>
          <a:lstStyle/>
          <a:p>
            <a:pPr algn="ctr" defTabSz="914276">
              <a:defRPr/>
            </a:pPr>
            <a:r>
              <a:rPr lang="en-US" sz="1765" kern="0" baseline="-25000" dirty="0">
                <a:solidFill>
                  <a:srgbClr val="FFFFFF"/>
                </a:solidFill>
                <a:latin typeface="Segoe Xbox Semibold" panose="020B0702040204020203" pitchFamily="34" charset="0"/>
              </a:rPr>
              <a:t>5</a:t>
            </a:r>
          </a:p>
        </p:txBody>
      </p:sp>
      <p:sp>
        <p:nvSpPr>
          <p:cNvPr id="21" name="Rectangle 20"/>
          <p:cNvSpPr/>
          <p:nvPr/>
        </p:nvSpPr>
        <p:spPr>
          <a:xfrm>
            <a:off x="6938372" y="1005658"/>
            <a:ext cx="1863835" cy="26787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6">
              <a:defRPr/>
            </a:pPr>
            <a:endParaRPr lang="en-US" sz="1500" kern="0" baseline="-25000" dirty="0">
              <a:solidFill>
                <a:srgbClr val="FFFFFF"/>
              </a:solidFill>
              <a:latin typeface="Segoe UI"/>
            </a:endParaRPr>
          </a:p>
        </p:txBody>
      </p:sp>
      <p:cxnSp>
        <p:nvCxnSpPr>
          <p:cNvPr id="24" name="Straight Connector 23"/>
          <p:cNvCxnSpPr/>
          <p:nvPr/>
        </p:nvCxnSpPr>
        <p:spPr>
          <a:xfrm>
            <a:off x="7669059" y="6295751"/>
            <a:ext cx="2666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741586" y="6070520"/>
            <a:ext cx="172232" cy="1722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89631" rtlCol="0" anchor="ctr" anchorCtr="1"/>
          <a:lstStyle/>
          <a:p>
            <a:pPr algn="ctr" defTabSz="914276">
              <a:defRPr/>
            </a:pPr>
            <a:r>
              <a:rPr lang="en-US" sz="1765" kern="0" baseline="-25000" dirty="0">
                <a:solidFill>
                  <a:srgbClr val="FFFFFF"/>
                </a:solidFill>
                <a:latin typeface="Segoe Xbox Semibold" panose="020B0702040204020203" pitchFamily="34" charset="0"/>
              </a:rPr>
              <a:t>6</a:t>
            </a:r>
          </a:p>
        </p:txBody>
      </p:sp>
      <p:cxnSp>
        <p:nvCxnSpPr>
          <p:cNvPr id="27" name="Straight Connector 26"/>
          <p:cNvCxnSpPr/>
          <p:nvPr/>
        </p:nvCxnSpPr>
        <p:spPr>
          <a:xfrm>
            <a:off x="6944070" y="2764278"/>
            <a:ext cx="0" cy="25733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741586" y="2803149"/>
            <a:ext cx="172232" cy="1722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89631" rtlCol="0" anchor="ctr" anchorCtr="1"/>
          <a:lstStyle/>
          <a:p>
            <a:pPr algn="ctr" defTabSz="914276">
              <a:defRPr/>
            </a:pPr>
            <a:r>
              <a:rPr lang="en-US" sz="1765" kern="0" baseline="-25000" dirty="0">
                <a:solidFill>
                  <a:srgbClr val="FFFFFF"/>
                </a:solidFill>
                <a:latin typeface="Segoe Xbox Semibold" panose="020B0702040204020203" pitchFamily="34" charset="0"/>
              </a:rPr>
              <a:t>4</a:t>
            </a:r>
          </a:p>
        </p:txBody>
      </p:sp>
      <p:cxnSp>
        <p:nvCxnSpPr>
          <p:cNvPr id="40" name="Straight Connector 39"/>
          <p:cNvCxnSpPr/>
          <p:nvPr/>
        </p:nvCxnSpPr>
        <p:spPr>
          <a:xfrm>
            <a:off x="3008864" y="3525843"/>
            <a:ext cx="3931380"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custDataLst>
              <p:custData r:id="rId1"/>
            </p:custDataLst>
          </p:nvPr>
        </p:nvGrpSpPr>
        <p:grpSpPr>
          <a:xfrm>
            <a:off x="2580811" y="2309225"/>
            <a:ext cx="445877" cy="2433239"/>
            <a:chOff x="8435734" y="1241425"/>
            <a:chExt cx="454818" cy="2482031"/>
          </a:xfrm>
        </p:grpSpPr>
        <p:grpSp>
          <p:nvGrpSpPr>
            <p:cNvPr id="42" name="Group 41"/>
            <p:cNvGrpSpPr/>
            <p:nvPr>
              <p:custDataLst>
                <p:custData r:id="rId2"/>
              </p:custDataLst>
            </p:nvPr>
          </p:nvGrpSpPr>
          <p:grpSpPr>
            <a:xfrm>
              <a:off x="8435734" y="1241425"/>
              <a:ext cx="454818" cy="2482031"/>
              <a:chOff x="7009587" y="1271588"/>
              <a:chExt cx="454818" cy="2482031"/>
            </a:xfrm>
          </p:grpSpPr>
          <p:sp>
            <p:nvSpPr>
              <p:cNvPr id="48" name="Rectangle 47"/>
              <p:cNvSpPr/>
              <p:nvPr/>
            </p:nvSpPr>
            <p:spPr>
              <a:xfrm>
                <a:off x="7009587" y="1271588"/>
                <a:ext cx="454818" cy="2482031"/>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rgbClr val="FFFFFF"/>
                  </a:solidFill>
                  <a:latin typeface="Segoe UI"/>
                </a:endParaRPr>
              </a:p>
            </p:txBody>
          </p:sp>
          <p:grpSp>
            <p:nvGrpSpPr>
              <p:cNvPr id="49" name="Group 48"/>
              <p:cNvGrpSpPr/>
              <p:nvPr/>
            </p:nvGrpSpPr>
            <p:grpSpPr>
              <a:xfrm>
                <a:off x="7132444" y="1445013"/>
                <a:ext cx="201168" cy="107969"/>
                <a:chOff x="7353282" y="1441608"/>
                <a:chExt cx="201168" cy="107969"/>
              </a:xfrm>
            </p:grpSpPr>
            <p:cxnSp>
              <p:nvCxnSpPr>
                <p:cNvPr id="50" name="Straight Connector 49"/>
                <p:cNvCxnSpPr/>
                <p:nvPr/>
              </p:nvCxnSpPr>
              <p:spPr>
                <a:xfrm>
                  <a:off x="7353282" y="1441608"/>
                  <a:ext cx="201168" cy="0"/>
                </a:xfrm>
                <a:prstGeom prst="line">
                  <a:avLst/>
                </a:prstGeom>
                <a:ln w="15875">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353282" y="1495592"/>
                  <a:ext cx="201168" cy="0"/>
                </a:xfrm>
                <a:prstGeom prst="line">
                  <a:avLst/>
                </a:prstGeom>
                <a:ln w="15875">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353282" y="1549577"/>
                  <a:ext cx="201168" cy="0"/>
                </a:xfrm>
                <a:prstGeom prst="line">
                  <a:avLst/>
                </a:prstGeom>
                <a:ln w="15875">
                  <a:solidFill>
                    <a:srgbClr val="21212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8583206" y="1853844"/>
              <a:ext cx="159874" cy="1507318"/>
              <a:chOff x="8234919" y="1829535"/>
              <a:chExt cx="159874" cy="1507318"/>
            </a:xfrm>
          </p:grpSpPr>
          <p:sp>
            <p:nvSpPr>
              <p:cNvPr id="44" name="Freeform 5"/>
              <p:cNvSpPr>
                <a:spLocks noEditPoints="1"/>
              </p:cNvSpPr>
              <p:nvPr/>
            </p:nvSpPr>
            <p:spPr bwMode="auto">
              <a:xfrm>
                <a:off x="8246238" y="1829535"/>
                <a:ext cx="140525" cy="154782"/>
              </a:xfrm>
              <a:custGeom>
                <a:avLst/>
                <a:gdLst>
                  <a:gd name="T0" fmla="*/ 47 w 56"/>
                  <a:gd name="T1" fmla="*/ 16 h 64"/>
                  <a:gd name="T2" fmla="*/ 54 w 56"/>
                  <a:gd name="T3" fmla="*/ 25 h 64"/>
                  <a:gd name="T4" fmla="*/ 56 w 56"/>
                  <a:gd name="T5" fmla="*/ 36 h 64"/>
                  <a:gd name="T6" fmla="*/ 55 w 56"/>
                  <a:gd name="T7" fmla="*/ 43 h 64"/>
                  <a:gd name="T8" fmla="*/ 52 w 56"/>
                  <a:gd name="T9" fmla="*/ 50 h 64"/>
                  <a:gd name="T10" fmla="*/ 48 w 56"/>
                  <a:gd name="T11" fmla="*/ 56 h 64"/>
                  <a:gd name="T12" fmla="*/ 42 w 56"/>
                  <a:gd name="T13" fmla="*/ 60 h 64"/>
                  <a:gd name="T14" fmla="*/ 35 w 56"/>
                  <a:gd name="T15" fmla="*/ 63 h 64"/>
                  <a:gd name="T16" fmla="*/ 28 w 56"/>
                  <a:gd name="T17" fmla="*/ 64 h 64"/>
                  <a:gd name="T18" fmla="*/ 21 w 56"/>
                  <a:gd name="T19" fmla="*/ 63 h 64"/>
                  <a:gd name="T20" fmla="*/ 14 w 56"/>
                  <a:gd name="T21" fmla="*/ 60 h 64"/>
                  <a:gd name="T22" fmla="*/ 8 w 56"/>
                  <a:gd name="T23" fmla="*/ 56 h 64"/>
                  <a:gd name="T24" fmla="*/ 4 w 56"/>
                  <a:gd name="T25" fmla="*/ 50 h 64"/>
                  <a:gd name="T26" fmla="*/ 1 w 56"/>
                  <a:gd name="T27" fmla="*/ 43 h 64"/>
                  <a:gd name="T28" fmla="*/ 0 w 56"/>
                  <a:gd name="T29" fmla="*/ 36 h 64"/>
                  <a:gd name="T30" fmla="*/ 1 w 56"/>
                  <a:gd name="T31" fmla="*/ 29 h 64"/>
                  <a:gd name="T32" fmla="*/ 3 w 56"/>
                  <a:gd name="T33" fmla="*/ 23 h 64"/>
                  <a:gd name="T34" fmla="*/ 7 w 56"/>
                  <a:gd name="T35" fmla="*/ 18 h 64"/>
                  <a:gd name="T36" fmla="*/ 12 w 56"/>
                  <a:gd name="T37" fmla="*/ 13 h 64"/>
                  <a:gd name="T38" fmla="*/ 17 w 56"/>
                  <a:gd name="T39" fmla="*/ 10 h 64"/>
                  <a:gd name="T40" fmla="*/ 24 w 56"/>
                  <a:gd name="T41" fmla="*/ 8 h 64"/>
                  <a:gd name="T42" fmla="*/ 24 w 56"/>
                  <a:gd name="T43" fmla="*/ 4 h 64"/>
                  <a:gd name="T44" fmla="*/ 16 w 56"/>
                  <a:gd name="T45" fmla="*/ 4 h 64"/>
                  <a:gd name="T46" fmla="*/ 16 w 56"/>
                  <a:gd name="T47" fmla="*/ 0 h 64"/>
                  <a:gd name="T48" fmla="*/ 36 w 56"/>
                  <a:gd name="T49" fmla="*/ 0 h 64"/>
                  <a:gd name="T50" fmla="*/ 36 w 56"/>
                  <a:gd name="T51" fmla="*/ 4 h 64"/>
                  <a:gd name="T52" fmla="*/ 28 w 56"/>
                  <a:gd name="T53" fmla="*/ 4 h 64"/>
                  <a:gd name="T54" fmla="*/ 28 w 56"/>
                  <a:gd name="T55" fmla="*/ 8 h 64"/>
                  <a:gd name="T56" fmla="*/ 36 w 56"/>
                  <a:gd name="T57" fmla="*/ 9 h 64"/>
                  <a:gd name="T58" fmla="*/ 44 w 56"/>
                  <a:gd name="T59" fmla="*/ 13 h 64"/>
                  <a:gd name="T60" fmla="*/ 51 w 56"/>
                  <a:gd name="T61" fmla="*/ 7 h 64"/>
                  <a:gd name="T62" fmla="*/ 53 w 56"/>
                  <a:gd name="T63" fmla="*/ 9 h 64"/>
                  <a:gd name="T64" fmla="*/ 47 w 56"/>
                  <a:gd name="T65" fmla="*/ 16 h 64"/>
                  <a:gd name="T66" fmla="*/ 28 w 56"/>
                  <a:gd name="T67" fmla="*/ 60 h 64"/>
                  <a:gd name="T68" fmla="*/ 37 w 56"/>
                  <a:gd name="T69" fmla="*/ 58 h 64"/>
                  <a:gd name="T70" fmla="*/ 45 w 56"/>
                  <a:gd name="T71" fmla="*/ 53 h 64"/>
                  <a:gd name="T72" fmla="*/ 50 w 56"/>
                  <a:gd name="T73" fmla="*/ 45 h 64"/>
                  <a:gd name="T74" fmla="*/ 52 w 56"/>
                  <a:gd name="T75" fmla="*/ 36 h 64"/>
                  <a:gd name="T76" fmla="*/ 50 w 56"/>
                  <a:gd name="T77" fmla="*/ 27 h 64"/>
                  <a:gd name="T78" fmla="*/ 45 w 56"/>
                  <a:gd name="T79" fmla="*/ 19 h 64"/>
                  <a:gd name="T80" fmla="*/ 37 w 56"/>
                  <a:gd name="T81" fmla="*/ 14 h 64"/>
                  <a:gd name="T82" fmla="*/ 28 w 56"/>
                  <a:gd name="T83" fmla="*/ 12 h 64"/>
                  <a:gd name="T84" fmla="*/ 19 w 56"/>
                  <a:gd name="T85" fmla="*/ 14 h 64"/>
                  <a:gd name="T86" fmla="*/ 11 w 56"/>
                  <a:gd name="T87" fmla="*/ 19 h 64"/>
                  <a:gd name="T88" fmla="*/ 6 w 56"/>
                  <a:gd name="T89" fmla="*/ 27 h 64"/>
                  <a:gd name="T90" fmla="*/ 4 w 56"/>
                  <a:gd name="T91" fmla="*/ 36 h 64"/>
                  <a:gd name="T92" fmla="*/ 6 w 56"/>
                  <a:gd name="T93" fmla="*/ 45 h 64"/>
                  <a:gd name="T94" fmla="*/ 11 w 56"/>
                  <a:gd name="T95" fmla="*/ 53 h 64"/>
                  <a:gd name="T96" fmla="*/ 19 w 56"/>
                  <a:gd name="T97" fmla="*/ 58 h 64"/>
                  <a:gd name="T98" fmla="*/ 28 w 56"/>
                  <a:gd name="T99" fmla="*/ 60 h 64"/>
                  <a:gd name="T100" fmla="*/ 40 w 56"/>
                  <a:gd name="T101" fmla="*/ 36 h 64"/>
                  <a:gd name="T102" fmla="*/ 40 w 56"/>
                  <a:gd name="T103" fmla="*/ 40 h 64"/>
                  <a:gd name="T104" fmla="*/ 24 w 56"/>
                  <a:gd name="T105" fmla="*/ 40 h 64"/>
                  <a:gd name="T106" fmla="*/ 24 w 56"/>
                  <a:gd name="T107" fmla="*/ 20 h 64"/>
                  <a:gd name="T108" fmla="*/ 28 w 56"/>
                  <a:gd name="T109" fmla="*/ 20 h 64"/>
                  <a:gd name="T110" fmla="*/ 28 w 56"/>
                  <a:gd name="T111" fmla="*/ 36 h 64"/>
                  <a:gd name="T112" fmla="*/ 40 w 56"/>
                  <a:gd name="T113"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 h="64">
                    <a:moveTo>
                      <a:pt x="47" y="16"/>
                    </a:moveTo>
                    <a:cubicBezTo>
                      <a:pt x="50" y="18"/>
                      <a:pt x="52" y="22"/>
                      <a:pt x="54" y="25"/>
                    </a:cubicBezTo>
                    <a:cubicBezTo>
                      <a:pt x="55" y="28"/>
                      <a:pt x="56" y="32"/>
                      <a:pt x="56" y="36"/>
                    </a:cubicBezTo>
                    <a:cubicBezTo>
                      <a:pt x="56" y="39"/>
                      <a:pt x="56" y="41"/>
                      <a:pt x="55" y="43"/>
                    </a:cubicBezTo>
                    <a:cubicBezTo>
                      <a:pt x="54" y="46"/>
                      <a:pt x="53" y="48"/>
                      <a:pt x="52" y="50"/>
                    </a:cubicBezTo>
                    <a:cubicBezTo>
                      <a:pt x="51" y="52"/>
                      <a:pt x="49" y="54"/>
                      <a:pt x="48" y="56"/>
                    </a:cubicBezTo>
                    <a:cubicBezTo>
                      <a:pt x="46" y="57"/>
                      <a:pt x="44" y="59"/>
                      <a:pt x="42" y="60"/>
                    </a:cubicBezTo>
                    <a:cubicBezTo>
                      <a:pt x="40" y="61"/>
                      <a:pt x="38" y="62"/>
                      <a:pt x="35" y="63"/>
                    </a:cubicBezTo>
                    <a:cubicBezTo>
                      <a:pt x="33" y="64"/>
                      <a:pt x="31" y="64"/>
                      <a:pt x="28" y="64"/>
                    </a:cubicBezTo>
                    <a:cubicBezTo>
                      <a:pt x="25" y="64"/>
                      <a:pt x="23" y="64"/>
                      <a:pt x="21" y="63"/>
                    </a:cubicBezTo>
                    <a:cubicBezTo>
                      <a:pt x="18" y="62"/>
                      <a:pt x="16" y="61"/>
                      <a:pt x="14" y="60"/>
                    </a:cubicBezTo>
                    <a:cubicBezTo>
                      <a:pt x="12" y="59"/>
                      <a:pt x="10" y="57"/>
                      <a:pt x="8" y="56"/>
                    </a:cubicBezTo>
                    <a:cubicBezTo>
                      <a:pt x="7" y="54"/>
                      <a:pt x="5" y="52"/>
                      <a:pt x="4" y="50"/>
                    </a:cubicBezTo>
                    <a:cubicBezTo>
                      <a:pt x="3" y="48"/>
                      <a:pt x="2" y="46"/>
                      <a:pt x="1" y="43"/>
                    </a:cubicBezTo>
                    <a:cubicBezTo>
                      <a:pt x="0" y="41"/>
                      <a:pt x="0" y="39"/>
                      <a:pt x="0" y="36"/>
                    </a:cubicBezTo>
                    <a:cubicBezTo>
                      <a:pt x="0" y="34"/>
                      <a:pt x="0" y="31"/>
                      <a:pt x="1" y="29"/>
                    </a:cubicBezTo>
                    <a:cubicBezTo>
                      <a:pt x="1" y="27"/>
                      <a:pt x="2" y="25"/>
                      <a:pt x="3" y="23"/>
                    </a:cubicBezTo>
                    <a:cubicBezTo>
                      <a:pt x="4" y="21"/>
                      <a:pt x="5" y="19"/>
                      <a:pt x="7" y="18"/>
                    </a:cubicBezTo>
                    <a:cubicBezTo>
                      <a:pt x="8" y="16"/>
                      <a:pt x="10" y="15"/>
                      <a:pt x="12" y="13"/>
                    </a:cubicBezTo>
                    <a:cubicBezTo>
                      <a:pt x="13" y="12"/>
                      <a:pt x="15" y="11"/>
                      <a:pt x="17" y="10"/>
                    </a:cubicBezTo>
                    <a:cubicBezTo>
                      <a:pt x="20" y="9"/>
                      <a:pt x="22" y="9"/>
                      <a:pt x="24" y="8"/>
                    </a:cubicBezTo>
                    <a:cubicBezTo>
                      <a:pt x="24" y="4"/>
                      <a:pt x="24" y="4"/>
                      <a:pt x="24" y="4"/>
                    </a:cubicBezTo>
                    <a:cubicBezTo>
                      <a:pt x="16" y="4"/>
                      <a:pt x="16" y="4"/>
                      <a:pt x="16" y="4"/>
                    </a:cubicBezTo>
                    <a:cubicBezTo>
                      <a:pt x="16" y="0"/>
                      <a:pt x="16" y="0"/>
                      <a:pt x="16" y="0"/>
                    </a:cubicBezTo>
                    <a:cubicBezTo>
                      <a:pt x="36" y="0"/>
                      <a:pt x="36" y="0"/>
                      <a:pt x="36" y="0"/>
                    </a:cubicBezTo>
                    <a:cubicBezTo>
                      <a:pt x="36" y="4"/>
                      <a:pt x="36" y="4"/>
                      <a:pt x="36" y="4"/>
                    </a:cubicBezTo>
                    <a:cubicBezTo>
                      <a:pt x="28" y="4"/>
                      <a:pt x="28" y="4"/>
                      <a:pt x="28" y="4"/>
                    </a:cubicBezTo>
                    <a:cubicBezTo>
                      <a:pt x="28" y="8"/>
                      <a:pt x="28" y="8"/>
                      <a:pt x="28" y="8"/>
                    </a:cubicBezTo>
                    <a:cubicBezTo>
                      <a:pt x="31" y="8"/>
                      <a:pt x="34" y="8"/>
                      <a:pt x="36" y="9"/>
                    </a:cubicBezTo>
                    <a:cubicBezTo>
                      <a:pt x="39" y="10"/>
                      <a:pt x="42" y="11"/>
                      <a:pt x="44" y="13"/>
                    </a:cubicBezTo>
                    <a:cubicBezTo>
                      <a:pt x="51" y="7"/>
                      <a:pt x="51" y="7"/>
                      <a:pt x="51" y="7"/>
                    </a:cubicBezTo>
                    <a:cubicBezTo>
                      <a:pt x="53" y="9"/>
                      <a:pt x="53" y="9"/>
                      <a:pt x="53" y="9"/>
                    </a:cubicBezTo>
                    <a:lnTo>
                      <a:pt x="47" y="16"/>
                    </a:lnTo>
                    <a:close/>
                    <a:moveTo>
                      <a:pt x="28" y="60"/>
                    </a:moveTo>
                    <a:cubicBezTo>
                      <a:pt x="31" y="60"/>
                      <a:pt x="34" y="59"/>
                      <a:pt x="37" y="58"/>
                    </a:cubicBezTo>
                    <a:cubicBezTo>
                      <a:pt x="40" y="57"/>
                      <a:pt x="43" y="55"/>
                      <a:pt x="45" y="53"/>
                    </a:cubicBezTo>
                    <a:cubicBezTo>
                      <a:pt x="47" y="51"/>
                      <a:pt x="49" y="48"/>
                      <a:pt x="50" y="45"/>
                    </a:cubicBezTo>
                    <a:cubicBezTo>
                      <a:pt x="51" y="42"/>
                      <a:pt x="52" y="39"/>
                      <a:pt x="52" y="36"/>
                    </a:cubicBezTo>
                    <a:cubicBezTo>
                      <a:pt x="52" y="33"/>
                      <a:pt x="51" y="30"/>
                      <a:pt x="50" y="27"/>
                    </a:cubicBezTo>
                    <a:cubicBezTo>
                      <a:pt x="49" y="24"/>
                      <a:pt x="47" y="21"/>
                      <a:pt x="45" y="19"/>
                    </a:cubicBezTo>
                    <a:cubicBezTo>
                      <a:pt x="43" y="17"/>
                      <a:pt x="40" y="15"/>
                      <a:pt x="37" y="14"/>
                    </a:cubicBezTo>
                    <a:cubicBezTo>
                      <a:pt x="34" y="13"/>
                      <a:pt x="31" y="12"/>
                      <a:pt x="28" y="12"/>
                    </a:cubicBezTo>
                    <a:cubicBezTo>
                      <a:pt x="25" y="12"/>
                      <a:pt x="22" y="13"/>
                      <a:pt x="19" y="14"/>
                    </a:cubicBezTo>
                    <a:cubicBezTo>
                      <a:pt x="16" y="15"/>
                      <a:pt x="13" y="17"/>
                      <a:pt x="11" y="19"/>
                    </a:cubicBezTo>
                    <a:cubicBezTo>
                      <a:pt x="9" y="21"/>
                      <a:pt x="7" y="24"/>
                      <a:pt x="6" y="27"/>
                    </a:cubicBezTo>
                    <a:cubicBezTo>
                      <a:pt x="5" y="30"/>
                      <a:pt x="4" y="33"/>
                      <a:pt x="4" y="36"/>
                    </a:cubicBezTo>
                    <a:cubicBezTo>
                      <a:pt x="4" y="39"/>
                      <a:pt x="5" y="42"/>
                      <a:pt x="6" y="45"/>
                    </a:cubicBezTo>
                    <a:cubicBezTo>
                      <a:pt x="7" y="48"/>
                      <a:pt x="9" y="51"/>
                      <a:pt x="11" y="53"/>
                    </a:cubicBezTo>
                    <a:cubicBezTo>
                      <a:pt x="13" y="55"/>
                      <a:pt x="16" y="57"/>
                      <a:pt x="19" y="58"/>
                    </a:cubicBezTo>
                    <a:cubicBezTo>
                      <a:pt x="22" y="59"/>
                      <a:pt x="25" y="60"/>
                      <a:pt x="28" y="60"/>
                    </a:cubicBezTo>
                    <a:close/>
                    <a:moveTo>
                      <a:pt x="40" y="36"/>
                    </a:moveTo>
                    <a:cubicBezTo>
                      <a:pt x="40" y="40"/>
                      <a:pt x="40" y="40"/>
                      <a:pt x="40" y="40"/>
                    </a:cubicBezTo>
                    <a:cubicBezTo>
                      <a:pt x="24" y="40"/>
                      <a:pt x="24" y="40"/>
                      <a:pt x="24" y="40"/>
                    </a:cubicBezTo>
                    <a:cubicBezTo>
                      <a:pt x="24" y="20"/>
                      <a:pt x="24" y="20"/>
                      <a:pt x="24" y="20"/>
                    </a:cubicBezTo>
                    <a:cubicBezTo>
                      <a:pt x="28" y="20"/>
                      <a:pt x="28" y="20"/>
                      <a:pt x="28" y="20"/>
                    </a:cubicBezTo>
                    <a:cubicBezTo>
                      <a:pt x="28" y="36"/>
                      <a:pt x="28" y="36"/>
                      <a:pt x="28" y="36"/>
                    </a:cubicBezTo>
                    <a:lnTo>
                      <a:pt x="40" y="36"/>
                    </a:ln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sp>
            <p:nvSpPr>
              <p:cNvPr id="45" name="Freeform 6"/>
              <p:cNvSpPr>
                <a:spLocks noEditPoints="1"/>
              </p:cNvSpPr>
              <p:nvPr/>
            </p:nvSpPr>
            <p:spPr bwMode="auto">
              <a:xfrm>
                <a:off x="8234919" y="2286530"/>
                <a:ext cx="159874" cy="153764"/>
              </a:xfrm>
              <a:custGeom>
                <a:avLst/>
                <a:gdLst>
                  <a:gd name="T0" fmla="*/ 64 w 64"/>
                  <a:gd name="T1" fmla="*/ 10 h 64"/>
                  <a:gd name="T2" fmla="*/ 63 w 64"/>
                  <a:gd name="T3" fmla="*/ 14 h 64"/>
                  <a:gd name="T4" fmla="*/ 61 w 64"/>
                  <a:gd name="T5" fmla="*/ 18 h 64"/>
                  <a:gd name="T6" fmla="*/ 20 w 64"/>
                  <a:gd name="T7" fmla="*/ 59 h 64"/>
                  <a:gd name="T8" fmla="*/ 0 w 64"/>
                  <a:gd name="T9" fmla="*/ 64 h 64"/>
                  <a:gd name="T10" fmla="*/ 5 w 64"/>
                  <a:gd name="T11" fmla="*/ 44 h 64"/>
                  <a:gd name="T12" fmla="*/ 46 w 64"/>
                  <a:gd name="T13" fmla="*/ 3 h 64"/>
                  <a:gd name="T14" fmla="*/ 50 w 64"/>
                  <a:gd name="T15" fmla="*/ 1 h 64"/>
                  <a:gd name="T16" fmla="*/ 54 w 64"/>
                  <a:gd name="T17" fmla="*/ 0 h 64"/>
                  <a:gd name="T18" fmla="*/ 58 w 64"/>
                  <a:gd name="T19" fmla="*/ 1 h 64"/>
                  <a:gd name="T20" fmla="*/ 61 w 64"/>
                  <a:gd name="T21" fmla="*/ 3 h 64"/>
                  <a:gd name="T22" fmla="*/ 63 w 64"/>
                  <a:gd name="T23" fmla="*/ 6 h 64"/>
                  <a:gd name="T24" fmla="*/ 64 w 64"/>
                  <a:gd name="T25" fmla="*/ 10 h 64"/>
                  <a:gd name="T26" fmla="*/ 6 w 64"/>
                  <a:gd name="T27" fmla="*/ 59 h 64"/>
                  <a:gd name="T28" fmla="*/ 16 w 64"/>
                  <a:gd name="T29" fmla="*/ 56 h 64"/>
                  <a:gd name="T30" fmla="*/ 15 w 64"/>
                  <a:gd name="T31" fmla="*/ 53 h 64"/>
                  <a:gd name="T32" fmla="*/ 13 w 64"/>
                  <a:gd name="T33" fmla="*/ 51 h 64"/>
                  <a:gd name="T34" fmla="*/ 11 w 64"/>
                  <a:gd name="T35" fmla="*/ 49 h 64"/>
                  <a:gd name="T36" fmla="*/ 8 w 64"/>
                  <a:gd name="T37" fmla="*/ 48 h 64"/>
                  <a:gd name="T38" fmla="*/ 6 w 64"/>
                  <a:gd name="T39" fmla="*/ 59 h 64"/>
                  <a:gd name="T40" fmla="*/ 10 w 64"/>
                  <a:gd name="T41" fmla="*/ 45 h 64"/>
                  <a:gd name="T42" fmla="*/ 16 w 64"/>
                  <a:gd name="T43" fmla="*/ 48 h 64"/>
                  <a:gd name="T44" fmla="*/ 19 w 64"/>
                  <a:gd name="T45" fmla="*/ 54 h 64"/>
                  <a:gd name="T46" fmla="*/ 53 w 64"/>
                  <a:gd name="T47" fmla="*/ 20 h 64"/>
                  <a:gd name="T48" fmla="*/ 44 w 64"/>
                  <a:gd name="T49" fmla="*/ 11 h 64"/>
                  <a:gd name="T50" fmla="*/ 10 w 64"/>
                  <a:gd name="T51" fmla="*/ 45 h 64"/>
                  <a:gd name="T52" fmla="*/ 56 w 64"/>
                  <a:gd name="T53" fmla="*/ 17 h 64"/>
                  <a:gd name="T54" fmla="*/ 58 w 64"/>
                  <a:gd name="T55" fmla="*/ 16 h 64"/>
                  <a:gd name="T56" fmla="*/ 59 w 64"/>
                  <a:gd name="T57" fmla="*/ 14 h 64"/>
                  <a:gd name="T58" fmla="*/ 60 w 64"/>
                  <a:gd name="T59" fmla="*/ 13 h 64"/>
                  <a:gd name="T60" fmla="*/ 60 w 64"/>
                  <a:gd name="T61" fmla="*/ 11 h 64"/>
                  <a:gd name="T62" fmla="*/ 59 w 64"/>
                  <a:gd name="T63" fmla="*/ 8 h 64"/>
                  <a:gd name="T64" fmla="*/ 58 w 64"/>
                  <a:gd name="T65" fmla="*/ 6 h 64"/>
                  <a:gd name="T66" fmla="*/ 56 w 64"/>
                  <a:gd name="T67" fmla="*/ 5 h 64"/>
                  <a:gd name="T68" fmla="*/ 54 w 64"/>
                  <a:gd name="T69" fmla="*/ 4 h 64"/>
                  <a:gd name="T70" fmla="*/ 51 w 64"/>
                  <a:gd name="T71" fmla="*/ 4 h 64"/>
                  <a:gd name="T72" fmla="*/ 50 w 64"/>
                  <a:gd name="T73" fmla="*/ 5 h 64"/>
                  <a:gd name="T74" fmla="*/ 48 w 64"/>
                  <a:gd name="T75" fmla="*/ 7 h 64"/>
                  <a:gd name="T76" fmla="*/ 47 w 64"/>
                  <a:gd name="T77" fmla="*/ 8 h 64"/>
                  <a:gd name="T78" fmla="*/ 56 w 64"/>
                  <a:gd name="T79"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4">
                    <a:moveTo>
                      <a:pt x="64" y="10"/>
                    </a:moveTo>
                    <a:cubicBezTo>
                      <a:pt x="64" y="12"/>
                      <a:pt x="64" y="13"/>
                      <a:pt x="63" y="14"/>
                    </a:cubicBezTo>
                    <a:cubicBezTo>
                      <a:pt x="63" y="16"/>
                      <a:pt x="62" y="17"/>
                      <a:pt x="61" y="18"/>
                    </a:cubicBezTo>
                    <a:cubicBezTo>
                      <a:pt x="20" y="59"/>
                      <a:pt x="20" y="59"/>
                      <a:pt x="20" y="59"/>
                    </a:cubicBezTo>
                    <a:cubicBezTo>
                      <a:pt x="0" y="64"/>
                      <a:pt x="0" y="64"/>
                      <a:pt x="0" y="64"/>
                    </a:cubicBezTo>
                    <a:cubicBezTo>
                      <a:pt x="5" y="44"/>
                      <a:pt x="5" y="44"/>
                      <a:pt x="5" y="44"/>
                    </a:cubicBezTo>
                    <a:cubicBezTo>
                      <a:pt x="46" y="3"/>
                      <a:pt x="46" y="3"/>
                      <a:pt x="46" y="3"/>
                    </a:cubicBezTo>
                    <a:cubicBezTo>
                      <a:pt x="47" y="2"/>
                      <a:pt x="48" y="1"/>
                      <a:pt x="50" y="1"/>
                    </a:cubicBezTo>
                    <a:cubicBezTo>
                      <a:pt x="51" y="0"/>
                      <a:pt x="52" y="0"/>
                      <a:pt x="54" y="0"/>
                    </a:cubicBezTo>
                    <a:cubicBezTo>
                      <a:pt x="55" y="0"/>
                      <a:pt x="56" y="0"/>
                      <a:pt x="58" y="1"/>
                    </a:cubicBezTo>
                    <a:cubicBezTo>
                      <a:pt x="59" y="1"/>
                      <a:pt x="60" y="2"/>
                      <a:pt x="61" y="3"/>
                    </a:cubicBezTo>
                    <a:cubicBezTo>
                      <a:pt x="62" y="4"/>
                      <a:pt x="63" y="5"/>
                      <a:pt x="63" y="6"/>
                    </a:cubicBezTo>
                    <a:cubicBezTo>
                      <a:pt x="64" y="8"/>
                      <a:pt x="64" y="9"/>
                      <a:pt x="64" y="10"/>
                    </a:cubicBezTo>
                    <a:close/>
                    <a:moveTo>
                      <a:pt x="6" y="59"/>
                    </a:moveTo>
                    <a:cubicBezTo>
                      <a:pt x="16" y="56"/>
                      <a:pt x="16" y="56"/>
                      <a:pt x="16" y="56"/>
                    </a:cubicBezTo>
                    <a:cubicBezTo>
                      <a:pt x="16" y="55"/>
                      <a:pt x="15" y="54"/>
                      <a:pt x="15" y="53"/>
                    </a:cubicBezTo>
                    <a:cubicBezTo>
                      <a:pt x="14" y="52"/>
                      <a:pt x="14" y="52"/>
                      <a:pt x="13" y="51"/>
                    </a:cubicBezTo>
                    <a:cubicBezTo>
                      <a:pt x="12" y="50"/>
                      <a:pt x="12" y="50"/>
                      <a:pt x="11" y="49"/>
                    </a:cubicBezTo>
                    <a:cubicBezTo>
                      <a:pt x="10" y="49"/>
                      <a:pt x="9" y="48"/>
                      <a:pt x="8" y="48"/>
                    </a:cubicBezTo>
                    <a:lnTo>
                      <a:pt x="6" y="59"/>
                    </a:lnTo>
                    <a:close/>
                    <a:moveTo>
                      <a:pt x="10" y="45"/>
                    </a:moveTo>
                    <a:cubicBezTo>
                      <a:pt x="12" y="45"/>
                      <a:pt x="14" y="47"/>
                      <a:pt x="16" y="48"/>
                    </a:cubicBezTo>
                    <a:cubicBezTo>
                      <a:pt x="17" y="50"/>
                      <a:pt x="19" y="52"/>
                      <a:pt x="19" y="54"/>
                    </a:cubicBezTo>
                    <a:cubicBezTo>
                      <a:pt x="53" y="20"/>
                      <a:pt x="53" y="20"/>
                      <a:pt x="53" y="20"/>
                    </a:cubicBezTo>
                    <a:cubicBezTo>
                      <a:pt x="44" y="11"/>
                      <a:pt x="44" y="11"/>
                      <a:pt x="44" y="11"/>
                    </a:cubicBezTo>
                    <a:lnTo>
                      <a:pt x="10" y="45"/>
                    </a:lnTo>
                    <a:close/>
                    <a:moveTo>
                      <a:pt x="56" y="17"/>
                    </a:moveTo>
                    <a:cubicBezTo>
                      <a:pt x="57" y="17"/>
                      <a:pt x="57" y="16"/>
                      <a:pt x="58" y="16"/>
                    </a:cubicBezTo>
                    <a:cubicBezTo>
                      <a:pt x="58" y="15"/>
                      <a:pt x="58" y="15"/>
                      <a:pt x="59" y="14"/>
                    </a:cubicBezTo>
                    <a:cubicBezTo>
                      <a:pt x="59" y="14"/>
                      <a:pt x="59" y="13"/>
                      <a:pt x="60" y="13"/>
                    </a:cubicBezTo>
                    <a:cubicBezTo>
                      <a:pt x="60" y="12"/>
                      <a:pt x="60" y="11"/>
                      <a:pt x="60" y="11"/>
                    </a:cubicBezTo>
                    <a:cubicBezTo>
                      <a:pt x="60" y="10"/>
                      <a:pt x="60" y="9"/>
                      <a:pt x="59" y="8"/>
                    </a:cubicBezTo>
                    <a:cubicBezTo>
                      <a:pt x="59" y="7"/>
                      <a:pt x="59" y="7"/>
                      <a:pt x="58" y="6"/>
                    </a:cubicBezTo>
                    <a:cubicBezTo>
                      <a:pt x="57" y="5"/>
                      <a:pt x="57" y="5"/>
                      <a:pt x="56" y="5"/>
                    </a:cubicBezTo>
                    <a:cubicBezTo>
                      <a:pt x="55" y="4"/>
                      <a:pt x="54" y="4"/>
                      <a:pt x="54" y="4"/>
                    </a:cubicBezTo>
                    <a:cubicBezTo>
                      <a:pt x="53" y="4"/>
                      <a:pt x="52" y="4"/>
                      <a:pt x="51" y="4"/>
                    </a:cubicBezTo>
                    <a:cubicBezTo>
                      <a:pt x="51" y="5"/>
                      <a:pt x="50" y="5"/>
                      <a:pt x="50" y="5"/>
                    </a:cubicBezTo>
                    <a:cubicBezTo>
                      <a:pt x="49" y="6"/>
                      <a:pt x="49" y="6"/>
                      <a:pt x="48" y="7"/>
                    </a:cubicBezTo>
                    <a:cubicBezTo>
                      <a:pt x="48" y="7"/>
                      <a:pt x="47" y="7"/>
                      <a:pt x="47" y="8"/>
                    </a:cubicBezTo>
                    <a:lnTo>
                      <a:pt x="56" y="17"/>
                    </a:ln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sp>
            <p:nvSpPr>
              <p:cNvPr id="46" name="Freeform 7"/>
              <p:cNvSpPr>
                <a:spLocks noEditPoints="1"/>
              </p:cNvSpPr>
              <p:nvPr/>
            </p:nvSpPr>
            <p:spPr bwMode="auto">
              <a:xfrm>
                <a:off x="8246238" y="2742340"/>
                <a:ext cx="140525" cy="154782"/>
              </a:xfrm>
              <a:custGeom>
                <a:avLst/>
                <a:gdLst>
                  <a:gd name="T0" fmla="*/ 38 w 56"/>
                  <a:gd name="T1" fmla="*/ 38 h 64"/>
                  <a:gd name="T2" fmla="*/ 45 w 56"/>
                  <a:gd name="T3" fmla="*/ 42 h 64"/>
                  <a:gd name="T4" fmla="*/ 51 w 56"/>
                  <a:gd name="T5" fmla="*/ 48 h 64"/>
                  <a:gd name="T6" fmla="*/ 55 w 56"/>
                  <a:gd name="T7" fmla="*/ 55 h 64"/>
                  <a:gd name="T8" fmla="*/ 56 w 56"/>
                  <a:gd name="T9" fmla="*/ 64 h 64"/>
                  <a:gd name="T10" fmla="*/ 52 w 56"/>
                  <a:gd name="T11" fmla="*/ 64 h 64"/>
                  <a:gd name="T12" fmla="*/ 50 w 56"/>
                  <a:gd name="T13" fmla="*/ 54 h 64"/>
                  <a:gd name="T14" fmla="*/ 45 w 56"/>
                  <a:gd name="T15" fmla="*/ 47 h 64"/>
                  <a:gd name="T16" fmla="*/ 38 w 56"/>
                  <a:gd name="T17" fmla="*/ 42 h 64"/>
                  <a:gd name="T18" fmla="*/ 28 w 56"/>
                  <a:gd name="T19" fmla="*/ 40 h 64"/>
                  <a:gd name="T20" fmla="*/ 22 w 56"/>
                  <a:gd name="T21" fmla="*/ 41 h 64"/>
                  <a:gd name="T22" fmla="*/ 16 w 56"/>
                  <a:gd name="T23" fmla="*/ 43 h 64"/>
                  <a:gd name="T24" fmla="*/ 11 w 56"/>
                  <a:gd name="T25" fmla="*/ 47 h 64"/>
                  <a:gd name="T26" fmla="*/ 7 w 56"/>
                  <a:gd name="T27" fmla="*/ 52 h 64"/>
                  <a:gd name="T28" fmla="*/ 5 w 56"/>
                  <a:gd name="T29" fmla="*/ 58 h 64"/>
                  <a:gd name="T30" fmla="*/ 4 w 56"/>
                  <a:gd name="T31" fmla="*/ 64 h 64"/>
                  <a:gd name="T32" fmla="*/ 0 w 56"/>
                  <a:gd name="T33" fmla="*/ 64 h 64"/>
                  <a:gd name="T34" fmla="*/ 1 w 56"/>
                  <a:gd name="T35" fmla="*/ 55 h 64"/>
                  <a:gd name="T36" fmla="*/ 5 w 56"/>
                  <a:gd name="T37" fmla="*/ 48 h 64"/>
                  <a:gd name="T38" fmla="*/ 11 w 56"/>
                  <a:gd name="T39" fmla="*/ 42 h 64"/>
                  <a:gd name="T40" fmla="*/ 19 w 56"/>
                  <a:gd name="T41" fmla="*/ 38 h 64"/>
                  <a:gd name="T42" fmla="*/ 14 w 56"/>
                  <a:gd name="T43" fmla="*/ 34 h 64"/>
                  <a:gd name="T44" fmla="*/ 11 w 56"/>
                  <a:gd name="T45" fmla="*/ 30 h 64"/>
                  <a:gd name="T46" fmla="*/ 9 w 56"/>
                  <a:gd name="T47" fmla="*/ 25 h 64"/>
                  <a:gd name="T48" fmla="*/ 8 w 56"/>
                  <a:gd name="T49" fmla="*/ 20 h 64"/>
                  <a:gd name="T50" fmla="*/ 10 w 56"/>
                  <a:gd name="T51" fmla="*/ 12 h 64"/>
                  <a:gd name="T52" fmla="*/ 14 w 56"/>
                  <a:gd name="T53" fmla="*/ 6 h 64"/>
                  <a:gd name="T54" fmla="*/ 20 w 56"/>
                  <a:gd name="T55" fmla="*/ 2 h 64"/>
                  <a:gd name="T56" fmla="*/ 28 w 56"/>
                  <a:gd name="T57" fmla="*/ 0 h 64"/>
                  <a:gd name="T58" fmla="*/ 36 w 56"/>
                  <a:gd name="T59" fmla="*/ 2 h 64"/>
                  <a:gd name="T60" fmla="*/ 42 w 56"/>
                  <a:gd name="T61" fmla="*/ 6 h 64"/>
                  <a:gd name="T62" fmla="*/ 46 w 56"/>
                  <a:gd name="T63" fmla="*/ 12 h 64"/>
                  <a:gd name="T64" fmla="*/ 48 w 56"/>
                  <a:gd name="T65" fmla="*/ 20 h 64"/>
                  <a:gd name="T66" fmla="*/ 47 w 56"/>
                  <a:gd name="T67" fmla="*/ 25 h 64"/>
                  <a:gd name="T68" fmla="*/ 45 w 56"/>
                  <a:gd name="T69" fmla="*/ 30 h 64"/>
                  <a:gd name="T70" fmla="*/ 42 w 56"/>
                  <a:gd name="T71" fmla="*/ 34 h 64"/>
                  <a:gd name="T72" fmla="*/ 38 w 56"/>
                  <a:gd name="T73" fmla="*/ 38 h 64"/>
                  <a:gd name="T74" fmla="*/ 12 w 56"/>
                  <a:gd name="T75" fmla="*/ 20 h 64"/>
                  <a:gd name="T76" fmla="*/ 13 w 56"/>
                  <a:gd name="T77" fmla="*/ 26 h 64"/>
                  <a:gd name="T78" fmla="*/ 17 w 56"/>
                  <a:gd name="T79" fmla="*/ 31 h 64"/>
                  <a:gd name="T80" fmla="*/ 22 w 56"/>
                  <a:gd name="T81" fmla="*/ 35 h 64"/>
                  <a:gd name="T82" fmla="*/ 28 w 56"/>
                  <a:gd name="T83" fmla="*/ 36 h 64"/>
                  <a:gd name="T84" fmla="*/ 34 w 56"/>
                  <a:gd name="T85" fmla="*/ 35 h 64"/>
                  <a:gd name="T86" fmla="*/ 39 w 56"/>
                  <a:gd name="T87" fmla="*/ 31 h 64"/>
                  <a:gd name="T88" fmla="*/ 43 w 56"/>
                  <a:gd name="T89" fmla="*/ 26 h 64"/>
                  <a:gd name="T90" fmla="*/ 44 w 56"/>
                  <a:gd name="T91" fmla="*/ 20 h 64"/>
                  <a:gd name="T92" fmla="*/ 43 w 56"/>
                  <a:gd name="T93" fmla="*/ 14 h 64"/>
                  <a:gd name="T94" fmla="*/ 39 w 56"/>
                  <a:gd name="T95" fmla="*/ 9 h 64"/>
                  <a:gd name="T96" fmla="*/ 34 w 56"/>
                  <a:gd name="T97" fmla="*/ 5 h 64"/>
                  <a:gd name="T98" fmla="*/ 28 w 56"/>
                  <a:gd name="T99" fmla="*/ 4 h 64"/>
                  <a:gd name="T100" fmla="*/ 22 w 56"/>
                  <a:gd name="T101" fmla="*/ 5 h 64"/>
                  <a:gd name="T102" fmla="*/ 17 w 56"/>
                  <a:gd name="T103" fmla="*/ 9 h 64"/>
                  <a:gd name="T104" fmla="*/ 13 w 56"/>
                  <a:gd name="T105" fmla="*/ 14 h 64"/>
                  <a:gd name="T106" fmla="*/ 12 w 56"/>
                  <a:gd name="T10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64">
                    <a:moveTo>
                      <a:pt x="38" y="38"/>
                    </a:moveTo>
                    <a:cubicBezTo>
                      <a:pt x="40" y="39"/>
                      <a:pt x="43" y="40"/>
                      <a:pt x="45" y="42"/>
                    </a:cubicBezTo>
                    <a:cubicBezTo>
                      <a:pt x="48" y="43"/>
                      <a:pt x="49" y="46"/>
                      <a:pt x="51" y="48"/>
                    </a:cubicBezTo>
                    <a:cubicBezTo>
                      <a:pt x="53" y="50"/>
                      <a:pt x="54" y="53"/>
                      <a:pt x="55" y="55"/>
                    </a:cubicBezTo>
                    <a:cubicBezTo>
                      <a:pt x="56" y="58"/>
                      <a:pt x="56" y="61"/>
                      <a:pt x="56" y="64"/>
                    </a:cubicBezTo>
                    <a:cubicBezTo>
                      <a:pt x="52" y="64"/>
                      <a:pt x="52" y="64"/>
                      <a:pt x="52" y="64"/>
                    </a:cubicBezTo>
                    <a:cubicBezTo>
                      <a:pt x="52" y="61"/>
                      <a:pt x="51" y="57"/>
                      <a:pt x="50" y="54"/>
                    </a:cubicBezTo>
                    <a:cubicBezTo>
                      <a:pt x="49" y="52"/>
                      <a:pt x="47" y="49"/>
                      <a:pt x="45" y="47"/>
                    </a:cubicBezTo>
                    <a:cubicBezTo>
                      <a:pt x="43" y="45"/>
                      <a:pt x="40" y="43"/>
                      <a:pt x="38" y="42"/>
                    </a:cubicBezTo>
                    <a:cubicBezTo>
                      <a:pt x="35" y="41"/>
                      <a:pt x="31" y="40"/>
                      <a:pt x="28" y="40"/>
                    </a:cubicBezTo>
                    <a:cubicBezTo>
                      <a:pt x="26" y="40"/>
                      <a:pt x="24" y="40"/>
                      <a:pt x="22" y="41"/>
                    </a:cubicBezTo>
                    <a:cubicBezTo>
                      <a:pt x="20" y="41"/>
                      <a:pt x="18" y="42"/>
                      <a:pt x="16" y="43"/>
                    </a:cubicBezTo>
                    <a:cubicBezTo>
                      <a:pt x="14" y="44"/>
                      <a:pt x="12" y="46"/>
                      <a:pt x="11" y="47"/>
                    </a:cubicBezTo>
                    <a:cubicBezTo>
                      <a:pt x="10" y="48"/>
                      <a:pt x="8" y="50"/>
                      <a:pt x="7" y="52"/>
                    </a:cubicBezTo>
                    <a:cubicBezTo>
                      <a:pt x="6" y="54"/>
                      <a:pt x="5" y="56"/>
                      <a:pt x="5" y="58"/>
                    </a:cubicBezTo>
                    <a:cubicBezTo>
                      <a:pt x="4" y="60"/>
                      <a:pt x="4" y="62"/>
                      <a:pt x="4" y="64"/>
                    </a:cubicBezTo>
                    <a:cubicBezTo>
                      <a:pt x="0" y="64"/>
                      <a:pt x="0" y="64"/>
                      <a:pt x="0" y="64"/>
                    </a:cubicBezTo>
                    <a:cubicBezTo>
                      <a:pt x="0" y="61"/>
                      <a:pt x="0" y="58"/>
                      <a:pt x="1" y="55"/>
                    </a:cubicBezTo>
                    <a:cubicBezTo>
                      <a:pt x="2" y="53"/>
                      <a:pt x="3" y="50"/>
                      <a:pt x="5" y="48"/>
                    </a:cubicBezTo>
                    <a:cubicBezTo>
                      <a:pt x="7" y="46"/>
                      <a:pt x="9" y="44"/>
                      <a:pt x="11" y="42"/>
                    </a:cubicBezTo>
                    <a:cubicBezTo>
                      <a:pt x="13" y="40"/>
                      <a:pt x="16" y="39"/>
                      <a:pt x="19" y="38"/>
                    </a:cubicBezTo>
                    <a:cubicBezTo>
                      <a:pt x="17" y="37"/>
                      <a:pt x="15" y="36"/>
                      <a:pt x="14" y="34"/>
                    </a:cubicBezTo>
                    <a:cubicBezTo>
                      <a:pt x="13" y="33"/>
                      <a:pt x="12" y="32"/>
                      <a:pt x="11" y="30"/>
                    </a:cubicBezTo>
                    <a:cubicBezTo>
                      <a:pt x="10" y="29"/>
                      <a:pt x="9" y="27"/>
                      <a:pt x="9" y="25"/>
                    </a:cubicBezTo>
                    <a:cubicBezTo>
                      <a:pt x="8" y="24"/>
                      <a:pt x="8" y="22"/>
                      <a:pt x="8" y="20"/>
                    </a:cubicBezTo>
                    <a:cubicBezTo>
                      <a:pt x="8" y="17"/>
                      <a:pt x="9" y="15"/>
                      <a:pt x="10" y="12"/>
                    </a:cubicBezTo>
                    <a:cubicBezTo>
                      <a:pt x="11" y="10"/>
                      <a:pt x="12" y="8"/>
                      <a:pt x="14" y="6"/>
                    </a:cubicBezTo>
                    <a:cubicBezTo>
                      <a:pt x="16" y="4"/>
                      <a:pt x="18" y="3"/>
                      <a:pt x="20" y="2"/>
                    </a:cubicBezTo>
                    <a:cubicBezTo>
                      <a:pt x="23" y="1"/>
                      <a:pt x="25" y="0"/>
                      <a:pt x="28" y="0"/>
                    </a:cubicBezTo>
                    <a:cubicBezTo>
                      <a:pt x="31" y="0"/>
                      <a:pt x="33" y="1"/>
                      <a:pt x="36" y="2"/>
                    </a:cubicBezTo>
                    <a:cubicBezTo>
                      <a:pt x="38" y="3"/>
                      <a:pt x="40" y="4"/>
                      <a:pt x="42" y="6"/>
                    </a:cubicBezTo>
                    <a:cubicBezTo>
                      <a:pt x="44" y="8"/>
                      <a:pt x="45" y="10"/>
                      <a:pt x="46" y="12"/>
                    </a:cubicBezTo>
                    <a:cubicBezTo>
                      <a:pt x="47" y="15"/>
                      <a:pt x="48" y="17"/>
                      <a:pt x="48" y="20"/>
                    </a:cubicBezTo>
                    <a:cubicBezTo>
                      <a:pt x="48" y="22"/>
                      <a:pt x="48" y="24"/>
                      <a:pt x="47" y="25"/>
                    </a:cubicBezTo>
                    <a:cubicBezTo>
                      <a:pt x="47" y="27"/>
                      <a:pt x="46" y="29"/>
                      <a:pt x="45" y="30"/>
                    </a:cubicBezTo>
                    <a:cubicBezTo>
                      <a:pt x="44" y="32"/>
                      <a:pt x="43" y="33"/>
                      <a:pt x="42" y="34"/>
                    </a:cubicBezTo>
                    <a:cubicBezTo>
                      <a:pt x="41" y="36"/>
                      <a:pt x="39" y="37"/>
                      <a:pt x="38" y="38"/>
                    </a:cubicBezTo>
                    <a:close/>
                    <a:moveTo>
                      <a:pt x="12" y="20"/>
                    </a:moveTo>
                    <a:cubicBezTo>
                      <a:pt x="12" y="22"/>
                      <a:pt x="12" y="24"/>
                      <a:pt x="13" y="26"/>
                    </a:cubicBezTo>
                    <a:cubicBezTo>
                      <a:pt x="14" y="28"/>
                      <a:pt x="15" y="30"/>
                      <a:pt x="17" y="31"/>
                    </a:cubicBezTo>
                    <a:cubicBezTo>
                      <a:pt x="18" y="33"/>
                      <a:pt x="20" y="34"/>
                      <a:pt x="22" y="35"/>
                    </a:cubicBezTo>
                    <a:cubicBezTo>
                      <a:pt x="24" y="36"/>
                      <a:pt x="26" y="36"/>
                      <a:pt x="28" y="36"/>
                    </a:cubicBezTo>
                    <a:cubicBezTo>
                      <a:pt x="30" y="36"/>
                      <a:pt x="32" y="36"/>
                      <a:pt x="34" y="35"/>
                    </a:cubicBezTo>
                    <a:cubicBezTo>
                      <a:pt x="36" y="34"/>
                      <a:pt x="38" y="33"/>
                      <a:pt x="39" y="31"/>
                    </a:cubicBezTo>
                    <a:cubicBezTo>
                      <a:pt x="41" y="30"/>
                      <a:pt x="42" y="28"/>
                      <a:pt x="43" y="26"/>
                    </a:cubicBezTo>
                    <a:cubicBezTo>
                      <a:pt x="44" y="24"/>
                      <a:pt x="44" y="22"/>
                      <a:pt x="44" y="20"/>
                    </a:cubicBezTo>
                    <a:cubicBezTo>
                      <a:pt x="44" y="18"/>
                      <a:pt x="44" y="16"/>
                      <a:pt x="43" y="14"/>
                    </a:cubicBezTo>
                    <a:cubicBezTo>
                      <a:pt x="42" y="12"/>
                      <a:pt x="41" y="10"/>
                      <a:pt x="39" y="9"/>
                    </a:cubicBezTo>
                    <a:cubicBezTo>
                      <a:pt x="38" y="7"/>
                      <a:pt x="36" y="6"/>
                      <a:pt x="34" y="5"/>
                    </a:cubicBezTo>
                    <a:cubicBezTo>
                      <a:pt x="32" y="4"/>
                      <a:pt x="30" y="4"/>
                      <a:pt x="28" y="4"/>
                    </a:cubicBezTo>
                    <a:cubicBezTo>
                      <a:pt x="26" y="4"/>
                      <a:pt x="24" y="4"/>
                      <a:pt x="22" y="5"/>
                    </a:cubicBezTo>
                    <a:cubicBezTo>
                      <a:pt x="20" y="6"/>
                      <a:pt x="18" y="7"/>
                      <a:pt x="17" y="9"/>
                    </a:cubicBezTo>
                    <a:cubicBezTo>
                      <a:pt x="15" y="10"/>
                      <a:pt x="14" y="12"/>
                      <a:pt x="13" y="14"/>
                    </a:cubicBezTo>
                    <a:cubicBezTo>
                      <a:pt x="12" y="16"/>
                      <a:pt x="12" y="18"/>
                      <a:pt x="12" y="20"/>
                    </a:cubicBez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sp>
            <p:nvSpPr>
              <p:cNvPr id="47" name="Freeform 8"/>
              <p:cNvSpPr>
                <a:spLocks noEditPoints="1"/>
              </p:cNvSpPr>
              <p:nvPr/>
            </p:nvSpPr>
            <p:spPr bwMode="auto">
              <a:xfrm>
                <a:off x="8234921" y="3210584"/>
                <a:ext cx="159872" cy="126269"/>
              </a:xfrm>
              <a:custGeom>
                <a:avLst/>
                <a:gdLst>
                  <a:gd name="T0" fmla="*/ 64 w 64"/>
                  <a:gd name="T1" fmla="*/ 4 h 52"/>
                  <a:gd name="T2" fmla="*/ 64 w 64"/>
                  <a:gd name="T3" fmla="*/ 52 h 52"/>
                  <a:gd name="T4" fmla="*/ 0 w 64"/>
                  <a:gd name="T5" fmla="*/ 52 h 52"/>
                  <a:gd name="T6" fmla="*/ 0 w 64"/>
                  <a:gd name="T7" fmla="*/ 4 h 52"/>
                  <a:gd name="T8" fmla="*/ 17 w 64"/>
                  <a:gd name="T9" fmla="*/ 4 h 52"/>
                  <a:gd name="T10" fmla="*/ 21 w 64"/>
                  <a:gd name="T11" fmla="*/ 0 h 52"/>
                  <a:gd name="T12" fmla="*/ 43 w 64"/>
                  <a:gd name="T13" fmla="*/ 0 h 52"/>
                  <a:gd name="T14" fmla="*/ 47 w 64"/>
                  <a:gd name="T15" fmla="*/ 4 h 52"/>
                  <a:gd name="T16" fmla="*/ 64 w 64"/>
                  <a:gd name="T17" fmla="*/ 4 h 52"/>
                  <a:gd name="T18" fmla="*/ 60 w 64"/>
                  <a:gd name="T19" fmla="*/ 8 h 52"/>
                  <a:gd name="T20" fmla="*/ 45 w 64"/>
                  <a:gd name="T21" fmla="*/ 8 h 52"/>
                  <a:gd name="T22" fmla="*/ 41 w 64"/>
                  <a:gd name="T23" fmla="*/ 4 h 52"/>
                  <a:gd name="T24" fmla="*/ 23 w 64"/>
                  <a:gd name="T25" fmla="*/ 4 h 52"/>
                  <a:gd name="T26" fmla="*/ 19 w 64"/>
                  <a:gd name="T27" fmla="*/ 8 h 52"/>
                  <a:gd name="T28" fmla="*/ 4 w 64"/>
                  <a:gd name="T29" fmla="*/ 8 h 52"/>
                  <a:gd name="T30" fmla="*/ 4 w 64"/>
                  <a:gd name="T31" fmla="*/ 48 h 52"/>
                  <a:gd name="T32" fmla="*/ 60 w 64"/>
                  <a:gd name="T33" fmla="*/ 48 h 52"/>
                  <a:gd name="T34" fmla="*/ 60 w 64"/>
                  <a:gd name="T35" fmla="*/ 8 h 52"/>
                  <a:gd name="T36" fmla="*/ 10 w 64"/>
                  <a:gd name="T37" fmla="*/ 12 h 52"/>
                  <a:gd name="T38" fmla="*/ 11 w 64"/>
                  <a:gd name="T39" fmla="*/ 13 h 52"/>
                  <a:gd name="T40" fmla="*/ 12 w 64"/>
                  <a:gd name="T41" fmla="*/ 14 h 52"/>
                  <a:gd name="T42" fmla="*/ 11 w 64"/>
                  <a:gd name="T43" fmla="*/ 15 h 52"/>
                  <a:gd name="T44" fmla="*/ 10 w 64"/>
                  <a:gd name="T45" fmla="*/ 16 h 52"/>
                  <a:gd name="T46" fmla="*/ 9 w 64"/>
                  <a:gd name="T47" fmla="*/ 15 h 52"/>
                  <a:gd name="T48" fmla="*/ 8 w 64"/>
                  <a:gd name="T49" fmla="*/ 14 h 52"/>
                  <a:gd name="T50" fmla="*/ 9 w 64"/>
                  <a:gd name="T51" fmla="*/ 13 h 52"/>
                  <a:gd name="T52" fmla="*/ 10 w 64"/>
                  <a:gd name="T53" fmla="*/ 12 h 52"/>
                  <a:gd name="T54" fmla="*/ 32 w 64"/>
                  <a:gd name="T55" fmla="*/ 12 h 52"/>
                  <a:gd name="T56" fmla="*/ 38 w 64"/>
                  <a:gd name="T57" fmla="*/ 13 h 52"/>
                  <a:gd name="T58" fmla="*/ 43 w 64"/>
                  <a:gd name="T59" fmla="*/ 17 h 52"/>
                  <a:gd name="T60" fmla="*/ 47 w 64"/>
                  <a:gd name="T61" fmla="*/ 22 h 52"/>
                  <a:gd name="T62" fmla="*/ 48 w 64"/>
                  <a:gd name="T63" fmla="*/ 28 h 52"/>
                  <a:gd name="T64" fmla="*/ 47 w 64"/>
                  <a:gd name="T65" fmla="*/ 34 h 52"/>
                  <a:gd name="T66" fmla="*/ 43 w 64"/>
                  <a:gd name="T67" fmla="*/ 39 h 52"/>
                  <a:gd name="T68" fmla="*/ 38 w 64"/>
                  <a:gd name="T69" fmla="*/ 43 h 52"/>
                  <a:gd name="T70" fmla="*/ 32 w 64"/>
                  <a:gd name="T71" fmla="*/ 44 h 52"/>
                  <a:gd name="T72" fmla="*/ 26 w 64"/>
                  <a:gd name="T73" fmla="*/ 43 h 52"/>
                  <a:gd name="T74" fmla="*/ 21 w 64"/>
                  <a:gd name="T75" fmla="*/ 39 h 52"/>
                  <a:gd name="T76" fmla="*/ 17 w 64"/>
                  <a:gd name="T77" fmla="*/ 34 h 52"/>
                  <a:gd name="T78" fmla="*/ 16 w 64"/>
                  <a:gd name="T79" fmla="*/ 28 h 52"/>
                  <a:gd name="T80" fmla="*/ 17 w 64"/>
                  <a:gd name="T81" fmla="*/ 22 h 52"/>
                  <a:gd name="T82" fmla="*/ 21 w 64"/>
                  <a:gd name="T83" fmla="*/ 17 h 52"/>
                  <a:gd name="T84" fmla="*/ 26 w 64"/>
                  <a:gd name="T85" fmla="*/ 13 h 52"/>
                  <a:gd name="T86" fmla="*/ 32 w 64"/>
                  <a:gd name="T87" fmla="*/ 12 h 52"/>
                  <a:gd name="T88" fmla="*/ 32 w 64"/>
                  <a:gd name="T89" fmla="*/ 40 h 52"/>
                  <a:gd name="T90" fmla="*/ 37 w 64"/>
                  <a:gd name="T91" fmla="*/ 39 h 52"/>
                  <a:gd name="T92" fmla="*/ 40 w 64"/>
                  <a:gd name="T93" fmla="*/ 36 h 52"/>
                  <a:gd name="T94" fmla="*/ 43 w 64"/>
                  <a:gd name="T95" fmla="*/ 33 h 52"/>
                  <a:gd name="T96" fmla="*/ 44 w 64"/>
                  <a:gd name="T97" fmla="*/ 28 h 52"/>
                  <a:gd name="T98" fmla="*/ 43 w 64"/>
                  <a:gd name="T99" fmla="*/ 23 h 52"/>
                  <a:gd name="T100" fmla="*/ 40 w 64"/>
                  <a:gd name="T101" fmla="*/ 20 h 52"/>
                  <a:gd name="T102" fmla="*/ 37 w 64"/>
                  <a:gd name="T103" fmla="*/ 17 h 52"/>
                  <a:gd name="T104" fmla="*/ 32 w 64"/>
                  <a:gd name="T105" fmla="*/ 16 h 52"/>
                  <a:gd name="T106" fmla="*/ 27 w 64"/>
                  <a:gd name="T107" fmla="*/ 17 h 52"/>
                  <a:gd name="T108" fmla="*/ 24 w 64"/>
                  <a:gd name="T109" fmla="*/ 20 h 52"/>
                  <a:gd name="T110" fmla="*/ 21 w 64"/>
                  <a:gd name="T111" fmla="*/ 23 h 52"/>
                  <a:gd name="T112" fmla="*/ 20 w 64"/>
                  <a:gd name="T113" fmla="*/ 28 h 52"/>
                  <a:gd name="T114" fmla="*/ 21 w 64"/>
                  <a:gd name="T115" fmla="*/ 33 h 52"/>
                  <a:gd name="T116" fmla="*/ 24 w 64"/>
                  <a:gd name="T117" fmla="*/ 36 h 52"/>
                  <a:gd name="T118" fmla="*/ 27 w 64"/>
                  <a:gd name="T119" fmla="*/ 39 h 52"/>
                  <a:gd name="T120" fmla="*/ 32 w 64"/>
                  <a:gd name="T121"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 h="52">
                    <a:moveTo>
                      <a:pt x="64" y="4"/>
                    </a:moveTo>
                    <a:cubicBezTo>
                      <a:pt x="64" y="52"/>
                      <a:pt x="64" y="52"/>
                      <a:pt x="64" y="52"/>
                    </a:cubicBezTo>
                    <a:cubicBezTo>
                      <a:pt x="0" y="52"/>
                      <a:pt x="0" y="52"/>
                      <a:pt x="0" y="52"/>
                    </a:cubicBezTo>
                    <a:cubicBezTo>
                      <a:pt x="0" y="4"/>
                      <a:pt x="0" y="4"/>
                      <a:pt x="0" y="4"/>
                    </a:cubicBezTo>
                    <a:cubicBezTo>
                      <a:pt x="17" y="4"/>
                      <a:pt x="17" y="4"/>
                      <a:pt x="17" y="4"/>
                    </a:cubicBezTo>
                    <a:cubicBezTo>
                      <a:pt x="21" y="0"/>
                      <a:pt x="21" y="0"/>
                      <a:pt x="21" y="0"/>
                    </a:cubicBezTo>
                    <a:cubicBezTo>
                      <a:pt x="43" y="0"/>
                      <a:pt x="43" y="0"/>
                      <a:pt x="43" y="0"/>
                    </a:cubicBezTo>
                    <a:cubicBezTo>
                      <a:pt x="47" y="4"/>
                      <a:pt x="47" y="4"/>
                      <a:pt x="47" y="4"/>
                    </a:cubicBezTo>
                    <a:lnTo>
                      <a:pt x="64" y="4"/>
                    </a:lnTo>
                    <a:close/>
                    <a:moveTo>
                      <a:pt x="60" y="8"/>
                    </a:moveTo>
                    <a:cubicBezTo>
                      <a:pt x="45" y="8"/>
                      <a:pt x="45" y="8"/>
                      <a:pt x="45" y="8"/>
                    </a:cubicBezTo>
                    <a:cubicBezTo>
                      <a:pt x="41" y="4"/>
                      <a:pt x="41" y="4"/>
                      <a:pt x="41" y="4"/>
                    </a:cubicBezTo>
                    <a:cubicBezTo>
                      <a:pt x="23" y="4"/>
                      <a:pt x="23" y="4"/>
                      <a:pt x="23" y="4"/>
                    </a:cubicBezTo>
                    <a:cubicBezTo>
                      <a:pt x="19" y="8"/>
                      <a:pt x="19" y="8"/>
                      <a:pt x="19" y="8"/>
                    </a:cubicBezTo>
                    <a:cubicBezTo>
                      <a:pt x="4" y="8"/>
                      <a:pt x="4" y="8"/>
                      <a:pt x="4" y="8"/>
                    </a:cubicBezTo>
                    <a:cubicBezTo>
                      <a:pt x="4" y="48"/>
                      <a:pt x="4" y="48"/>
                      <a:pt x="4" y="48"/>
                    </a:cubicBezTo>
                    <a:cubicBezTo>
                      <a:pt x="60" y="48"/>
                      <a:pt x="60" y="48"/>
                      <a:pt x="60" y="48"/>
                    </a:cubicBezTo>
                    <a:lnTo>
                      <a:pt x="60" y="8"/>
                    </a:lnTo>
                    <a:close/>
                    <a:moveTo>
                      <a:pt x="10" y="12"/>
                    </a:moveTo>
                    <a:cubicBezTo>
                      <a:pt x="11" y="12"/>
                      <a:pt x="11" y="12"/>
                      <a:pt x="11" y="13"/>
                    </a:cubicBezTo>
                    <a:cubicBezTo>
                      <a:pt x="12" y="13"/>
                      <a:pt x="12" y="13"/>
                      <a:pt x="12" y="14"/>
                    </a:cubicBezTo>
                    <a:cubicBezTo>
                      <a:pt x="12" y="15"/>
                      <a:pt x="12" y="15"/>
                      <a:pt x="11" y="15"/>
                    </a:cubicBezTo>
                    <a:cubicBezTo>
                      <a:pt x="11" y="16"/>
                      <a:pt x="11" y="16"/>
                      <a:pt x="10" y="16"/>
                    </a:cubicBezTo>
                    <a:cubicBezTo>
                      <a:pt x="9" y="16"/>
                      <a:pt x="9" y="16"/>
                      <a:pt x="9" y="15"/>
                    </a:cubicBezTo>
                    <a:cubicBezTo>
                      <a:pt x="8" y="15"/>
                      <a:pt x="8" y="15"/>
                      <a:pt x="8" y="14"/>
                    </a:cubicBezTo>
                    <a:cubicBezTo>
                      <a:pt x="8" y="13"/>
                      <a:pt x="8" y="13"/>
                      <a:pt x="9" y="13"/>
                    </a:cubicBezTo>
                    <a:cubicBezTo>
                      <a:pt x="9" y="12"/>
                      <a:pt x="9" y="12"/>
                      <a:pt x="10" y="12"/>
                    </a:cubicBezTo>
                    <a:close/>
                    <a:moveTo>
                      <a:pt x="32" y="12"/>
                    </a:moveTo>
                    <a:cubicBezTo>
                      <a:pt x="34" y="12"/>
                      <a:pt x="36" y="12"/>
                      <a:pt x="38" y="13"/>
                    </a:cubicBezTo>
                    <a:cubicBezTo>
                      <a:pt x="40" y="14"/>
                      <a:pt x="42" y="15"/>
                      <a:pt x="43" y="17"/>
                    </a:cubicBezTo>
                    <a:cubicBezTo>
                      <a:pt x="45" y="18"/>
                      <a:pt x="46" y="20"/>
                      <a:pt x="47" y="22"/>
                    </a:cubicBezTo>
                    <a:cubicBezTo>
                      <a:pt x="48" y="24"/>
                      <a:pt x="48" y="26"/>
                      <a:pt x="48" y="28"/>
                    </a:cubicBezTo>
                    <a:cubicBezTo>
                      <a:pt x="48" y="30"/>
                      <a:pt x="48" y="32"/>
                      <a:pt x="47" y="34"/>
                    </a:cubicBezTo>
                    <a:cubicBezTo>
                      <a:pt x="46" y="36"/>
                      <a:pt x="45" y="38"/>
                      <a:pt x="43" y="39"/>
                    </a:cubicBezTo>
                    <a:cubicBezTo>
                      <a:pt x="42" y="41"/>
                      <a:pt x="40" y="42"/>
                      <a:pt x="38" y="43"/>
                    </a:cubicBezTo>
                    <a:cubicBezTo>
                      <a:pt x="36" y="44"/>
                      <a:pt x="34" y="44"/>
                      <a:pt x="32" y="44"/>
                    </a:cubicBezTo>
                    <a:cubicBezTo>
                      <a:pt x="30" y="44"/>
                      <a:pt x="28" y="44"/>
                      <a:pt x="26" y="43"/>
                    </a:cubicBezTo>
                    <a:cubicBezTo>
                      <a:pt x="24" y="42"/>
                      <a:pt x="22" y="41"/>
                      <a:pt x="21" y="39"/>
                    </a:cubicBezTo>
                    <a:cubicBezTo>
                      <a:pt x="19" y="38"/>
                      <a:pt x="18" y="36"/>
                      <a:pt x="17" y="34"/>
                    </a:cubicBezTo>
                    <a:cubicBezTo>
                      <a:pt x="16" y="32"/>
                      <a:pt x="16" y="30"/>
                      <a:pt x="16" y="28"/>
                    </a:cubicBezTo>
                    <a:cubicBezTo>
                      <a:pt x="16" y="26"/>
                      <a:pt x="16" y="24"/>
                      <a:pt x="17" y="22"/>
                    </a:cubicBezTo>
                    <a:cubicBezTo>
                      <a:pt x="18" y="20"/>
                      <a:pt x="19" y="18"/>
                      <a:pt x="21" y="17"/>
                    </a:cubicBezTo>
                    <a:cubicBezTo>
                      <a:pt x="22" y="15"/>
                      <a:pt x="24" y="14"/>
                      <a:pt x="26" y="13"/>
                    </a:cubicBezTo>
                    <a:cubicBezTo>
                      <a:pt x="28" y="12"/>
                      <a:pt x="30" y="12"/>
                      <a:pt x="32" y="12"/>
                    </a:cubicBezTo>
                    <a:close/>
                    <a:moveTo>
                      <a:pt x="32" y="40"/>
                    </a:moveTo>
                    <a:cubicBezTo>
                      <a:pt x="34" y="40"/>
                      <a:pt x="35" y="40"/>
                      <a:pt x="37" y="39"/>
                    </a:cubicBezTo>
                    <a:cubicBezTo>
                      <a:pt x="38" y="38"/>
                      <a:pt x="39" y="38"/>
                      <a:pt x="40" y="36"/>
                    </a:cubicBezTo>
                    <a:cubicBezTo>
                      <a:pt x="42" y="35"/>
                      <a:pt x="42" y="34"/>
                      <a:pt x="43" y="33"/>
                    </a:cubicBezTo>
                    <a:cubicBezTo>
                      <a:pt x="44" y="31"/>
                      <a:pt x="44" y="30"/>
                      <a:pt x="44" y="28"/>
                    </a:cubicBezTo>
                    <a:cubicBezTo>
                      <a:pt x="44" y="26"/>
                      <a:pt x="44" y="25"/>
                      <a:pt x="43" y="23"/>
                    </a:cubicBezTo>
                    <a:cubicBezTo>
                      <a:pt x="42" y="22"/>
                      <a:pt x="42" y="21"/>
                      <a:pt x="40" y="20"/>
                    </a:cubicBezTo>
                    <a:cubicBezTo>
                      <a:pt x="39" y="18"/>
                      <a:pt x="38" y="18"/>
                      <a:pt x="37" y="17"/>
                    </a:cubicBezTo>
                    <a:cubicBezTo>
                      <a:pt x="35" y="16"/>
                      <a:pt x="34" y="16"/>
                      <a:pt x="32" y="16"/>
                    </a:cubicBezTo>
                    <a:cubicBezTo>
                      <a:pt x="30" y="16"/>
                      <a:pt x="29" y="16"/>
                      <a:pt x="27" y="17"/>
                    </a:cubicBezTo>
                    <a:cubicBezTo>
                      <a:pt x="26" y="18"/>
                      <a:pt x="25" y="18"/>
                      <a:pt x="24" y="20"/>
                    </a:cubicBezTo>
                    <a:cubicBezTo>
                      <a:pt x="22" y="21"/>
                      <a:pt x="22" y="22"/>
                      <a:pt x="21" y="23"/>
                    </a:cubicBezTo>
                    <a:cubicBezTo>
                      <a:pt x="20" y="25"/>
                      <a:pt x="20" y="26"/>
                      <a:pt x="20" y="28"/>
                    </a:cubicBezTo>
                    <a:cubicBezTo>
                      <a:pt x="20" y="30"/>
                      <a:pt x="20" y="31"/>
                      <a:pt x="21" y="33"/>
                    </a:cubicBezTo>
                    <a:cubicBezTo>
                      <a:pt x="22" y="34"/>
                      <a:pt x="22" y="35"/>
                      <a:pt x="24" y="36"/>
                    </a:cubicBezTo>
                    <a:cubicBezTo>
                      <a:pt x="25" y="38"/>
                      <a:pt x="26" y="38"/>
                      <a:pt x="27" y="39"/>
                    </a:cubicBezTo>
                    <a:cubicBezTo>
                      <a:pt x="29" y="40"/>
                      <a:pt x="30" y="40"/>
                      <a:pt x="32" y="40"/>
                    </a:cubicBez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grpSp>
      </p:grpSp>
    </p:spTree>
    <p:extLst>
      <p:ext uri="{BB962C8B-B14F-4D97-AF65-F5344CB8AC3E}">
        <p14:creationId xmlns:p14="http://schemas.microsoft.com/office/powerpoint/2010/main" val="5723530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 pane - after</a:t>
            </a:r>
          </a:p>
        </p:txBody>
      </p:sp>
      <p:pic>
        <p:nvPicPr>
          <p:cNvPr id="29" name="Picture 28"/>
          <p:cNvPicPr>
            <a:picLocks noChangeAspect="1"/>
          </p:cNvPicPr>
          <p:nvPr/>
        </p:nvPicPr>
        <p:blipFill rotWithShape="1">
          <a:blip r:embed="rId5">
            <a:extLst>
              <a:ext uri="{28A0092B-C50C-407E-A947-70E740481C1C}">
                <a14:useLocalDpi xmlns:a14="http://schemas.microsoft.com/office/drawing/2010/main" val="0"/>
              </a:ext>
            </a:extLst>
          </a:blip>
          <a:srcRect r="45096"/>
          <a:stretch/>
        </p:blipFill>
        <p:spPr>
          <a:xfrm>
            <a:off x="6940246" y="770819"/>
            <a:ext cx="5244102" cy="6086258"/>
          </a:xfrm>
          <a:prstGeom prst="rect">
            <a:avLst/>
          </a:prstGeom>
        </p:spPr>
      </p:pic>
      <p:cxnSp>
        <p:nvCxnSpPr>
          <p:cNvPr id="16" name="Straight Connector 15"/>
          <p:cNvCxnSpPr/>
          <p:nvPr/>
        </p:nvCxnSpPr>
        <p:spPr>
          <a:xfrm>
            <a:off x="3008864" y="3525843"/>
            <a:ext cx="3931380"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custDataLst>
              <p:custData r:id="rId1"/>
            </p:custDataLst>
          </p:nvPr>
        </p:nvGrpSpPr>
        <p:grpSpPr>
          <a:xfrm>
            <a:off x="2580811" y="2309225"/>
            <a:ext cx="445877" cy="2433239"/>
            <a:chOff x="8435734" y="1241425"/>
            <a:chExt cx="454818" cy="2482031"/>
          </a:xfrm>
        </p:grpSpPr>
        <p:grpSp>
          <p:nvGrpSpPr>
            <p:cNvPr id="18" name="Group 17"/>
            <p:cNvGrpSpPr/>
            <p:nvPr>
              <p:custDataLst>
                <p:custData r:id="rId2"/>
              </p:custDataLst>
            </p:nvPr>
          </p:nvGrpSpPr>
          <p:grpSpPr>
            <a:xfrm>
              <a:off x="8435734" y="1241425"/>
              <a:ext cx="454818" cy="2482031"/>
              <a:chOff x="7009587" y="1271588"/>
              <a:chExt cx="454818" cy="2482031"/>
            </a:xfrm>
          </p:grpSpPr>
          <p:sp>
            <p:nvSpPr>
              <p:cNvPr id="36" name="Rectangle 35"/>
              <p:cNvSpPr/>
              <p:nvPr/>
            </p:nvSpPr>
            <p:spPr>
              <a:xfrm>
                <a:off x="7009587" y="1271588"/>
                <a:ext cx="454818" cy="2482031"/>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rgbClr val="FFFFFF"/>
                  </a:solidFill>
                  <a:latin typeface="Segoe UI"/>
                </a:endParaRPr>
              </a:p>
            </p:txBody>
          </p:sp>
          <p:grpSp>
            <p:nvGrpSpPr>
              <p:cNvPr id="37" name="Group 36"/>
              <p:cNvGrpSpPr/>
              <p:nvPr/>
            </p:nvGrpSpPr>
            <p:grpSpPr>
              <a:xfrm>
                <a:off x="7132444" y="1445013"/>
                <a:ext cx="201168" cy="107969"/>
                <a:chOff x="7353282" y="1441608"/>
                <a:chExt cx="201168" cy="107969"/>
              </a:xfrm>
            </p:grpSpPr>
            <p:cxnSp>
              <p:nvCxnSpPr>
                <p:cNvPr id="38" name="Straight Connector 37"/>
                <p:cNvCxnSpPr/>
                <p:nvPr/>
              </p:nvCxnSpPr>
              <p:spPr>
                <a:xfrm>
                  <a:off x="7353282" y="1441608"/>
                  <a:ext cx="201168" cy="0"/>
                </a:xfrm>
                <a:prstGeom prst="line">
                  <a:avLst/>
                </a:prstGeom>
                <a:ln w="15875">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353282" y="1495592"/>
                  <a:ext cx="201168" cy="0"/>
                </a:xfrm>
                <a:prstGeom prst="line">
                  <a:avLst/>
                </a:prstGeom>
                <a:ln w="15875">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353282" y="1549577"/>
                  <a:ext cx="201168" cy="0"/>
                </a:xfrm>
                <a:prstGeom prst="line">
                  <a:avLst/>
                </a:prstGeom>
                <a:ln w="15875">
                  <a:solidFill>
                    <a:srgbClr val="212121"/>
                  </a:solidFill>
                </a:ln>
              </p:spPr>
              <p:style>
                <a:lnRef idx="1">
                  <a:schemeClr val="accent1"/>
                </a:lnRef>
                <a:fillRef idx="0">
                  <a:schemeClr val="accent1"/>
                </a:fillRef>
                <a:effectRef idx="0">
                  <a:schemeClr val="accent1"/>
                </a:effectRef>
                <a:fontRef idx="minor">
                  <a:schemeClr val="tx1"/>
                </a:fontRef>
              </p:style>
            </p:cxnSp>
          </p:grpSp>
        </p:grpSp>
        <p:grpSp>
          <p:nvGrpSpPr>
            <p:cNvPr id="31" name="Group 30"/>
            <p:cNvGrpSpPr/>
            <p:nvPr/>
          </p:nvGrpSpPr>
          <p:grpSpPr>
            <a:xfrm>
              <a:off x="8583206" y="1853844"/>
              <a:ext cx="159874" cy="1507318"/>
              <a:chOff x="8234919" y="1829535"/>
              <a:chExt cx="159874" cy="1507318"/>
            </a:xfrm>
          </p:grpSpPr>
          <p:sp>
            <p:nvSpPr>
              <p:cNvPr id="32" name="Freeform 5"/>
              <p:cNvSpPr>
                <a:spLocks noEditPoints="1"/>
              </p:cNvSpPr>
              <p:nvPr/>
            </p:nvSpPr>
            <p:spPr bwMode="auto">
              <a:xfrm>
                <a:off x="8246238" y="1829535"/>
                <a:ext cx="140525" cy="154782"/>
              </a:xfrm>
              <a:custGeom>
                <a:avLst/>
                <a:gdLst>
                  <a:gd name="T0" fmla="*/ 47 w 56"/>
                  <a:gd name="T1" fmla="*/ 16 h 64"/>
                  <a:gd name="T2" fmla="*/ 54 w 56"/>
                  <a:gd name="T3" fmla="*/ 25 h 64"/>
                  <a:gd name="T4" fmla="*/ 56 w 56"/>
                  <a:gd name="T5" fmla="*/ 36 h 64"/>
                  <a:gd name="T6" fmla="*/ 55 w 56"/>
                  <a:gd name="T7" fmla="*/ 43 h 64"/>
                  <a:gd name="T8" fmla="*/ 52 w 56"/>
                  <a:gd name="T9" fmla="*/ 50 h 64"/>
                  <a:gd name="T10" fmla="*/ 48 w 56"/>
                  <a:gd name="T11" fmla="*/ 56 h 64"/>
                  <a:gd name="T12" fmla="*/ 42 w 56"/>
                  <a:gd name="T13" fmla="*/ 60 h 64"/>
                  <a:gd name="T14" fmla="*/ 35 w 56"/>
                  <a:gd name="T15" fmla="*/ 63 h 64"/>
                  <a:gd name="T16" fmla="*/ 28 w 56"/>
                  <a:gd name="T17" fmla="*/ 64 h 64"/>
                  <a:gd name="T18" fmla="*/ 21 w 56"/>
                  <a:gd name="T19" fmla="*/ 63 h 64"/>
                  <a:gd name="T20" fmla="*/ 14 w 56"/>
                  <a:gd name="T21" fmla="*/ 60 h 64"/>
                  <a:gd name="T22" fmla="*/ 8 w 56"/>
                  <a:gd name="T23" fmla="*/ 56 h 64"/>
                  <a:gd name="T24" fmla="*/ 4 w 56"/>
                  <a:gd name="T25" fmla="*/ 50 h 64"/>
                  <a:gd name="T26" fmla="*/ 1 w 56"/>
                  <a:gd name="T27" fmla="*/ 43 h 64"/>
                  <a:gd name="T28" fmla="*/ 0 w 56"/>
                  <a:gd name="T29" fmla="*/ 36 h 64"/>
                  <a:gd name="T30" fmla="*/ 1 w 56"/>
                  <a:gd name="T31" fmla="*/ 29 h 64"/>
                  <a:gd name="T32" fmla="*/ 3 w 56"/>
                  <a:gd name="T33" fmla="*/ 23 h 64"/>
                  <a:gd name="T34" fmla="*/ 7 w 56"/>
                  <a:gd name="T35" fmla="*/ 18 h 64"/>
                  <a:gd name="T36" fmla="*/ 12 w 56"/>
                  <a:gd name="T37" fmla="*/ 13 h 64"/>
                  <a:gd name="T38" fmla="*/ 17 w 56"/>
                  <a:gd name="T39" fmla="*/ 10 h 64"/>
                  <a:gd name="T40" fmla="*/ 24 w 56"/>
                  <a:gd name="T41" fmla="*/ 8 h 64"/>
                  <a:gd name="T42" fmla="*/ 24 w 56"/>
                  <a:gd name="T43" fmla="*/ 4 h 64"/>
                  <a:gd name="T44" fmla="*/ 16 w 56"/>
                  <a:gd name="T45" fmla="*/ 4 h 64"/>
                  <a:gd name="T46" fmla="*/ 16 w 56"/>
                  <a:gd name="T47" fmla="*/ 0 h 64"/>
                  <a:gd name="T48" fmla="*/ 36 w 56"/>
                  <a:gd name="T49" fmla="*/ 0 h 64"/>
                  <a:gd name="T50" fmla="*/ 36 w 56"/>
                  <a:gd name="T51" fmla="*/ 4 h 64"/>
                  <a:gd name="T52" fmla="*/ 28 w 56"/>
                  <a:gd name="T53" fmla="*/ 4 h 64"/>
                  <a:gd name="T54" fmla="*/ 28 w 56"/>
                  <a:gd name="T55" fmla="*/ 8 h 64"/>
                  <a:gd name="T56" fmla="*/ 36 w 56"/>
                  <a:gd name="T57" fmla="*/ 9 h 64"/>
                  <a:gd name="T58" fmla="*/ 44 w 56"/>
                  <a:gd name="T59" fmla="*/ 13 h 64"/>
                  <a:gd name="T60" fmla="*/ 51 w 56"/>
                  <a:gd name="T61" fmla="*/ 7 h 64"/>
                  <a:gd name="T62" fmla="*/ 53 w 56"/>
                  <a:gd name="T63" fmla="*/ 9 h 64"/>
                  <a:gd name="T64" fmla="*/ 47 w 56"/>
                  <a:gd name="T65" fmla="*/ 16 h 64"/>
                  <a:gd name="T66" fmla="*/ 28 w 56"/>
                  <a:gd name="T67" fmla="*/ 60 h 64"/>
                  <a:gd name="T68" fmla="*/ 37 w 56"/>
                  <a:gd name="T69" fmla="*/ 58 h 64"/>
                  <a:gd name="T70" fmla="*/ 45 w 56"/>
                  <a:gd name="T71" fmla="*/ 53 h 64"/>
                  <a:gd name="T72" fmla="*/ 50 w 56"/>
                  <a:gd name="T73" fmla="*/ 45 h 64"/>
                  <a:gd name="T74" fmla="*/ 52 w 56"/>
                  <a:gd name="T75" fmla="*/ 36 h 64"/>
                  <a:gd name="T76" fmla="*/ 50 w 56"/>
                  <a:gd name="T77" fmla="*/ 27 h 64"/>
                  <a:gd name="T78" fmla="*/ 45 w 56"/>
                  <a:gd name="T79" fmla="*/ 19 h 64"/>
                  <a:gd name="T80" fmla="*/ 37 w 56"/>
                  <a:gd name="T81" fmla="*/ 14 h 64"/>
                  <a:gd name="T82" fmla="*/ 28 w 56"/>
                  <a:gd name="T83" fmla="*/ 12 h 64"/>
                  <a:gd name="T84" fmla="*/ 19 w 56"/>
                  <a:gd name="T85" fmla="*/ 14 h 64"/>
                  <a:gd name="T86" fmla="*/ 11 w 56"/>
                  <a:gd name="T87" fmla="*/ 19 h 64"/>
                  <a:gd name="T88" fmla="*/ 6 w 56"/>
                  <a:gd name="T89" fmla="*/ 27 h 64"/>
                  <a:gd name="T90" fmla="*/ 4 w 56"/>
                  <a:gd name="T91" fmla="*/ 36 h 64"/>
                  <a:gd name="T92" fmla="*/ 6 w 56"/>
                  <a:gd name="T93" fmla="*/ 45 h 64"/>
                  <a:gd name="T94" fmla="*/ 11 w 56"/>
                  <a:gd name="T95" fmla="*/ 53 h 64"/>
                  <a:gd name="T96" fmla="*/ 19 w 56"/>
                  <a:gd name="T97" fmla="*/ 58 h 64"/>
                  <a:gd name="T98" fmla="*/ 28 w 56"/>
                  <a:gd name="T99" fmla="*/ 60 h 64"/>
                  <a:gd name="T100" fmla="*/ 40 w 56"/>
                  <a:gd name="T101" fmla="*/ 36 h 64"/>
                  <a:gd name="T102" fmla="*/ 40 w 56"/>
                  <a:gd name="T103" fmla="*/ 40 h 64"/>
                  <a:gd name="T104" fmla="*/ 24 w 56"/>
                  <a:gd name="T105" fmla="*/ 40 h 64"/>
                  <a:gd name="T106" fmla="*/ 24 w 56"/>
                  <a:gd name="T107" fmla="*/ 20 h 64"/>
                  <a:gd name="T108" fmla="*/ 28 w 56"/>
                  <a:gd name="T109" fmla="*/ 20 h 64"/>
                  <a:gd name="T110" fmla="*/ 28 w 56"/>
                  <a:gd name="T111" fmla="*/ 36 h 64"/>
                  <a:gd name="T112" fmla="*/ 40 w 56"/>
                  <a:gd name="T113"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 h="64">
                    <a:moveTo>
                      <a:pt x="47" y="16"/>
                    </a:moveTo>
                    <a:cubicBezTo>
                      <a:pt x="50" y="18"/>
                      <a:pt x="52" y="22"/>
                      <a:pt x="54" y="25"/>
                    </a:cubicBezTo>
                    <a:cubicBezTo>
                      <a:pt x="55" y="28"/>
                      <a:pt x="56" y="32"/>
                      <a:pt x="56" y="36"/>
                    </a:cubicBezTo>
                    <a:cubicBezTo>
                      <a:pt x="56" y="39"/>
                      <a:pt x="56" y="41"/>
                      <a:pt x="55" y="43"/>
                    </a:cubicBezTo>
                    <a:cubicBezTo>
                      <a:pt x="54" y="46"/>
                      <a:pt x="53" y="48"/>
                      <a:pt x="52" y="50"/>
                    </a:cubicBezTo>
                    <a:cubicBezTo>
                      <a:pt x="51" y="52"/>
                      <a:pt x="49" y="54"/>
                      <a:pt x="48" y="56"/>
                    </a:cubicBezTo>
                    <a:cubicBezTo>
                      <a:pt x="46" y="57"/>
                      <a:pt x="44" y="59"/>
                      <a:pt x="42" y="60"/>
                    </a:cubicBezTo>
                    <a:cubicBezTo>
                      <a:pt x="40" y="61"/>
                      <a:pt x="38" y="62"/>
                      <a:pt x="35" y="63"/>
                    </a:cubicBezTo>
                    <a:cubicBezTo>
                      <a:pt x="33" y="64"/>
                      <a:pt x="31" y="64"/>
                      <a:pt x="28" y="64"/>
                    </a:cubicBezTo>
                    <a:cubicBezTo>
                      <a:pt x="25" y="64"/>
                      <a:pt x="23" y="64"/>
                      <a:pt x="21" y="63"/>
                    </a:cubicBezTo>
                    <a:cubicBezTo>
                      <a:pt x="18" y="62"/>
                      <a:pt x="16" y="61"/>
                      <a:pt x="14" y="60"/>
                    </a:cubicBezTo>
                    <a:cubicBezTo>
                      <a:pt x="12" y="59"/>
                      <a:pt x="10" y="57"/>
                      <a:pt x="8" y="56"/>
                    </a:cubicBezTo>
                    <a:cubicBezTo>
                      <a:pt x="7" y="54"/>
                      <a:pt x="5" y="52"/>
                      <a:pt x="4" y="50"/>
                    </a:cubicBezTo>
                    <a:cubicBezTo>
                      <a:pt x="3" y="48"/>
                      <a:pt x="2" y="46"/>
                      <a:pt x="1" y="43"/>
                    </a:cubicBezTo>
                    <a:cubicBezTo>
                      <a:pt x="0" y="41"/>
                      <a:pt x="0" y="39"/>
                      <a:pt x="0" y="36"/>
                    </a:cubicBezTo>
                    <a:cubicBezTo>
                      <a:pt x="0" y="34"/>
                      <a:pt x="0" y="31"/>
                      <a:pt x="1" y="29"/>
                    </a:cubicBezTo>
                    <a:cubicBezTo>
                      <a:pt x="1" y="27"/>
                      <a:pt x="2" y="25"/>
                      <a:pt x="3" y="23"/>
                    </a:cubicBezTo>
                    <a:cubicBezTo>
                      <a:pt x="4" y="21"/>
                      <a:pt x="5" y="19"/>
                      <a:pt x="7" y="18"/>
                    </a:cubicBezTo>
                    <a:cubicBezTo>
                      <a:pt x="8" y="16"/>
                      <a:pt x="10" y="15"/>
                      <a:pt x="12" y="13"/>
                    </a:cubicBezTo>
                    <a:cubicBezTo>
                      <a:pt x="13" y="12"/>
                      <a:pt x="15" y="11"/>
                      <a:pt x="17" y="10"/>
                    </a:cubicBezTo>
                    <a:cubicBezTo>
                      <a:pt x="20" y="9"/>
                      <a:pt x="22" y="9"/>
                      <a:pt x="24" y="8"/>
                    </a:cubicBezTo>
                    <a:cubicBezTo>
                      <a:pt x="24" y="4"/>
                      <a:pt x="24" y="4"/>
                      <a:pt x="24" y="4"/>
                    </a:cubicBezTo>
                    <a:cubicBezTo>
                      <a:pt x="16" y="4"/>
                      <a:pt x="16" y="4"/>
                      <a:pt x="16" y="4"/>
                    </a:cubicBezTo>
                    <a:cubicBezTo>
                      <a:pt x="16" y="0"/>
                      <a:pt x="16" y="0"/>
                      <a:pt x="16" y="0"/>
                    </a:cubicBezTo>
                    <a:cubicBezTo>
                      <a:pt x="36" y="0"/>
                      <a:pt x="36" y="0"/>
                      <a:pt x="36" y="0"/>
                    </a:cubicBezTo>
                    <a:cubicBezTo>
                      <a:pt x="36" y="4"/>
                      <a:pt x="36" y="4"/>
                      <a:pt x="36" y="4"/>
                    </a:cubicBezTo>
                    <a:cubicBezTo>
                      <a:pt x="28" y="4"/>
                      <a:pt x="28" y="4"/>
                      <a:pt x="28" y="4"/>
                    </a:cubicBezTo>
                    <a:cubicBezTo>
                      <a:pt x="28" y="8"/>
                      <a:pt x="28" y="8"/>
                      <a:pt x="28" y="8"/>
                    </a:cubicBezTo>
                    <a:cubicBezTo>
                      <a:pt x="31" y="8"/>
                      <a:pt x="34" y="8"/>
                      <a:pt x="36" y="9"/>
                    </a:cubicBezTo>
                    <a:cubicBezTo>
                      <a:pt x="39" y="10"/>
                      <a:pt x="42" y="11"/>
                      <a:pt x="44" y="13"/>
                    </a:cubicBezTo>
                    <a:cubicBezTo>
                      <a:pt x="51" y="7"/>
                      <a:pt x="51" y="7"/>
                      <a:pt x="51" y="7"/>
                    </a:cubicBezTo>
                    <a:cubicBezTo>
                      <a:pt x="53" y="9"/>
                      <a:pt x="53" y="9"/>
                      <a:pt x="53" y="9"/>
                    </a:cubicBezTo>
                    <a:lnTo>
                      <a:pt x="47" y="16"/>
                    </a:lnTo>
                    <a:close/>
                    <a:moveTo>
                      <a:pt x="28" y="60"/>
                    </a:moveTo>
                    <a:cubicBezTo>
                      <a:pt x="31" y="60"/>
                      <a:pt x="34" y="59"/>
                      <a:pt x="37" y="58"/>
                    </a:cubicBezTo>
                    <a:cubicBezTo>
                      <a:pt x="40" y="57"/>
                      <a:pt x="43" y="55"/>
                      <a:pt x="45" y="53"/>
                    </a:cubicBezTo>
                    <a:cubicBezTo>
                      <a:pt x="47" y="51"/>
                      <a:pt x="49" y="48"/>
                      <a:pt x="50" y="45"/>
                    </a:cubicBezTo>
                    <a:cubicBezTo>
                      <a:pt x="51" y="42"/>
                      <a:pt x="52" y="39"/>
                      <a:pt x="52" y="36"/>
                    </a:cubicBezTo>
                    <a:cubicBezTo>
                      <a:pt x="52" y="33"/>
                      <a:pt x="51" y="30"/>
                      <a:pt x="50" y="27"/>
                    </a:cubicBezTo>
                    <a:cubicBezTo>
                      <a:pt x="49" y="24"/>
                      <a:pt x="47" y="21"/>
                      <a:pt x="45" y="19"/>
                    </a:cubicBezTo>
                    <a:cubicBezTo>
                      <a:pt x="43" y="17"/>
                      <a:pt x="40" y="15"/>
                      <a:pt x="37" y="14"/>
                    </a:cubicBezTo>
                    <a:cubicBezTo>
                      <a:pt x="34" y="13"/>
                      <a:pt x="31" y="12"/>
                      <a:pt x="28" y="12"/>
                    </a:cubicBezTo>
                    <a:cubicBezTo>
                      <a:pt x="25" y="12"/>
                      <a:pt x="22" y="13"/>
                      <a:pt x="19" y="14"/>
                    </a:cubicBezTo>
                    <a:cubicBezTo>
                      <a:pt x="16" y="15"/>
                      <a:pt x="13" y="17"/>
                      <a:pt x="11" y="19"/>
                    </a:cubicBezTo>
                    <a:cubicBezTo>
                      <a:pt x="9" y="21"/>
                      <a:pt x="7" y="24"/>
                      <a:pt x="6" y="27"/>
                    </a:cubicBezTo>
                    <a:cubicBezTo>
                      <a:pt x="5" y="30"/>
                      <a:pt x="4" y="33"/>
                      <a:pt x="4" y="36"/>
                    </a:cubicBezTo>
                    <a:cubicBezTo>
                      <a:pt x="4" y="39"/>
                      <a:pt x="5" y="42"/>
                      <a:pt x="6" y="45"/>
                    </a:cubicBezTo>
                    <a:cubicBezTo>
                      <a:pt x="7" y="48"/>
                      <a:pt x="9" y="51"/>
                      <a:pt x="11" y="53"/>
                    </a:cubicBezTo>
                    <a:cubicBezTo>
                      <a:pt x="13" y="55"/>
                      <a:pt x="16" y="57"/>
                      <a:pt x="19" y="58"/>
                    </a:cubicBezTo>
                    <a:cubicBezTo>
                      <a:pt x="22" y="59"/>
                      <a:pt x="25" y="60"/>
                      <a:pt x="28" y="60"/>
                    </a:cubicBezTo>
                    <a:close/>
                    <a:moveTo>
                      <a:pt x="40" y="36"/>
                    </a:moveTo>
                    <a:cubicBezTo>
                      <a:pt x="40" y="40"/>
                      <a:pt x="40" y="40"/>
                      <a:pt x="40" y="40"/>
                    </a:cubicBezTo>
                    <a:cubicBezTo>
                      <a:pt x="24" y="40"/>
                      <a:pt x="24" y="40"/>
                      <a:pt x="24" y="40"/>
                    </a:cubicBezTo>
                    <a:cubicBezTo>
                      <a:pt x="24" y="20"/>
                      <a:pt x="24" y="20"/>
                      <a:pt x="24" y="20"/>
                    </a:cubicBezTo>
                    <a:cubicBezTo>
                      <a:pt x="28" y="20"/>
                      <a:pt x="28" y="20"/>
                      <a:pt x="28" y="20"/>
                    </a:cubicBezTo>
                    <a:cubicBezTo>
                      <a:pt x="28" y="36"/>
                      <a:pt x="28" y="36"/>
                      <a:pt x="28" y="36"/>
                    </a:cubicBezTo>
                    <a:lnTo>
                      <a:pt x="40" y="36"/>
                    </a:ln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sp>
            <p:nvSpPr>
              <p:cNvPr id="33" name="Freeform 6"/>
              <p:cNvSpPr>
                <a:spLocks noEditPoints="1"/>
              </p:cNvSpPr>
              <p:nvPr/>
            </p:nvSpPr>
            <p:spPr bwMode="auto">
              <a:xfrm>
                <a:off x="8234919" y="2286530"/>
                <a:ext cx="159874" cy="153764"/>
              </a:xfrm>
              <a:custGeom>
                <a:avLst/>
                <a:gdLst>
                  <a:gd name="T0" fmla="*/ 64 w 64"/>
                  <a:gd name="T1" fmla="*/ 10 h 64"/>
                  <a:gd name="T2" fmla="*/ 63 w 64"/>
                  <a:gd name="T3" fmla="*/ 14 h 64"/>
                  <a:gd name="T4" fmla="*/ 61 w 64"/>
                  <a:gd name="T5" fmla="*/ 18 h 64"/>
                  <a:gd name="T6" fmla="*/ 20 w 64"/>
                  <a:gd name="T7" fmla="*/ 59 h 64"/>
                  <a:gd name="T8" fmla="*/ 0 w 64"/>
                  <a:gd name="T9" fmla="*/ 64 h 64"/>
                  <a:gd name="T10" fmla="*/ 5 w 64"/>
                  <a:gd name="T11" fmla="*/ 44 h 64"/>
                  <a:gd name="T12" fmla="*/ 46 w 64"/>
                  <a:gd name="T13" fmla="*/ 3 h 64"/>
                  <a:gd name="T14" fmla="*/ 50 w 64"/>
                  <a:gd name="T15" fmla="*/ 1 h 64"/>
                  <a:gd name="T16" fmla="*/ 54 w 64"/>
                  <a:gd name="T17" fmla="*/ 0 h 64"/>
                  <a:gd name="T18" fmla="*/ 58 w 64"/>
                  <a:gd name="T19" fmla="*/ 1 h 64"/>
                  <a:gd name="T20" fmla="*/ 61 w 64"/>
                  <a:gd name="T21" fmla="*/ 3 h 64"/>
                  <a:gd name="T22" fmla="*/ 63 w 64"/>
                  <a:gd name="T23" fmla="*/ 6 h 64"/>
                  <a:gd name="T24" fmla="*/ 64 w 64"/>
                  <a:gd name="T25" fmla="*/ 10 h 64"/>
                  <a:gd name="T26" fmla="*/ 6 w 64"/>
                  <a:gd name="T27" fmla="*/ 59 h 64"/>
                  <a:gd name="T28" fmla="*/ 16 w 64"/>
                  <a:gd name="T29" fmla="*/ 56 h 64"/>
                  <a:gd name="T30" fmla="*/ 15 w 64"/>
                  <a:gd name="T31" fmla="*/ 53 h 64"/>
                  <a:gd name="T32" fmla="*/ 13 w 64"/>
                  <a:gd name="T33" fmla="*/ 51 h 64"/>
                  <a:gd name="T34" fmla="*/ 11 w 64"/>
                  <a:gd name="T35" fmla="*/ 49 h 64"/>
                  <a:gd name="T36" fmla="*/ 8 w 64"/>
                  <a:gd name="T37" fmla="*/ 48 h 64"/>
                  <a:gd name="T38" fmla="*/ 6 w 64"/>
                  <a:gd name="T39" fmla="*/ 59 h 64"/>
                  <a:gd name="T40" fmla="*/ 10 w 64"/>
                  <a:gd name="T41" fmla="*/ 45 h 64"/>
                  <a:gd name="T42" fmla="*/ 16 w 64"/>
                  <a:gd name="T43" fmla="*/ 48 h 64"/>
                  <a:gd name="T44" fmla="*/ 19 w 64"/>
                  <a:gd name="T45" fmla="*/ 54 h 64"/>
                  <a:gd name="T46" fmla="*/ 53 w 64"/>
                  <a:gd name="T47" fmla="*/ 20 h 64"/>
                  <a:gd name="T48" fmla="*/ 44 w 64"/>
                  <a:gd name="T49" fmla="*/ 11 h 64"/>
                  <a:gd name="T50" fmla="*/ 10 w 64"/>
                  <a:gd name="T51" fmla="*/ 45 h 64"/>
                  <a:gd name="T52" fmla="*/ 56 w 64"/>
                  <a:gd name="T53" fmla="*/ 17 h 64"/>
                  <a:gd name="T54" fmla="*/ 58 w 64"/>
                  <a:gd name="T55" fmla="*/ 16 h 64"/>
                  <a:gd name="T56" fmla="*/ 59 w 64"/>
                  <a:gd name="T57" fmla="*/ 14 h 64"/>
                  <a:gd name="T58" fmla="*/ 60 w 64"/>
                  <a:gd name="T59" fmla="*/ 13 h 64"/>
                  <a:gd name="T60" fmla="*/ 60 w 64"/>
                  <a:gd name="T61" fmla="*/ 11 h 64"/>
                  <a:gd name="T62" fmla="*/ 59 w 64"/>
                  <a:gd name="T63" fmla="*/ 8 h 64"/>
                  <a:gd name="T64" fmla="*/ 58 w 64"/>
                  <a:gd name="T65" fmla="*/ 6 h 64"/>
                  <a:gd name="T66" fmla="*/ 56 w 64"/>
                  <a:gd name="T67" fmla="*/ 5 h 64"/>
                  <a:gd name="T68" fmla="*/ 54 w 64"/>
                  <a:gd name="T69" fmla="*/ 4 h 64"/>
                  <a:gd name="T70" fmla="*/ 51 w 64"/>
                  <a:gd name="T71" fmla="*/ 4 h 64"/>
                  <a:gd name="T72" fmla="*/ 50 w 64"/>
                  <a:gd name="T73" fmla="*/ 5 h 64"/>
                  <a:gd name="T74" fmla="*/ 48 w 64"/>
                  <a:gd name="T75" fmla="*/ 7 h 64"/>
                  <a:gd name="T76" fmla="*/ 47 w 64"/>
                  <a:gd name="T77" fmla="*/ 8 h 64"/>
                  <a:gd name="T78" fmla="*/ 56 w 64"/>
                  <a:gd name="T79"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4">
                    <a:moveTo>
                      <a:pt x="64" y="10"/>
                    </a:moveTo>
                    <a:cubicBezTo>
                      <a:pt x="64" y="12"/>
                      <a:pt x="64" y="13"/>
                      <a:pt x="63" y="14"/>
                    </a:cubicBezTo>
                    <a:cubicBezTo>
                      <a:pt x="63" y="16"/>
                      <a:pt x="62" y="17"/>
                      <a:pt x="61" y="18"/>
                    </a:cubicBezTo>
                    <a:cubicBezTo>
                      <a:pt x="20" y="59"/>
                      <a:pt x="20" y="59"/>
                      <a:pt x="20" y="59"/>
                    </a:cubicBezTo>
                    <a:cubicBezTo>
                      <a:pt x="0" y="64"/>
                      <a:pt x="0" y="64"/>
                      <a:pt x="0" y="64"/>
                    </a:cubicBezTo>
                    <a:cubicBezTo>
                      <a:pt x="5" y="44"/>
                      <a:pt x="5" y="44"/>
                      <a:pt x="5" y="44"/>
                    </a:cubicBezTo>
                    <a:cubicBezTo>
                      <a:pt x="46" y="3"/>
                      <a:pt x="46" y="3"/>
                      <a:pt x="46" y="3"/>
                    </a:cubicBezTo>
                    <a:cubicBezTo>
                      <a:pt x="47" y="2"/>
                      <a:pt x="48" y="1"/>
                      <a:pt x="50" y="1"/>
                    </a:cubicBezTo>
                    <a:cubicBezTo>
                      <a:pt x="51" y="0"/>
                      <a:pt x="52" y="0"/>
                      <a:pt x="54" y="0"/>
                    </a:cubicBezTo>
                    <a:cubicBezTo>
                      <a:pt x="55" y="0"/>
                      <a:pt x="56" y="0"/>
                      <a:pt x="58" y="1"/>
                    </a:cubicBezTo>
                    <a:cubicBezTo>
                      <a:pt x="59" y="1"/>
                      <a:pt x="60" y="2"/>
                      <a:pt x="61" y="3"/>
                    </a:cubicBezTo>
                    <a:cubicBezTo>
                      <a:pt x="62" y="4"/>
                      <a:pt x="63" y="5"/>
                      <a:pt x="63" y="6"/>
                    </a:cubicBezTo>
                    <a:cubicBezTo>
                      <a:pt x="64" y="8"/>
                      <a:pt x="64" y="9"/>
                      <a:pt x="64" y="10"/>
                    </a:cubicBezTo>
                    <a:close/>
                    <a:moveTo>
                      <a:pt x="6" y="59"/>
                    </a:moveTo>
                    <a:cubicBezTo>
                      <a:pt x="16" y="56"/>
                      <a:pt x="16" y="56"/>
                      <a:pt x="16" y="56"/>
                    </a:cubicBezTo>
                    <a:cubicBezTo>
                      <a:pt x="16" y="55"/>
                      <a:pt x="15" y="54"/>
                      <a:pt x="15" y="53"/>
                    </a:cubicBezTo>
                    <a:cubicBezTo>
                      <a:pt x="14" y="52"/>
                      <a:pt x="14" y="52"/>
                      <a:pt x="13" y="51"/>
                    </a:cubicBezTo>
                    <a:cubicBezTo>
                      <a:pt x="12" y="50"/>
                      <a:pt x="12" y="50"/>
                      <a:pt x="11" y="49"/>
                    </a:cubicBezTo>
                    <a:cubicBezTo>
                      <a:pt x="10" y="49"/>
                      <a:pt x="9" y="48"/>
                      <a:pt x="8" y="48"/>
                    </a:cubicBezTo>
                    <a:lnTo>
                      <a:pt x="6" y="59"/>
                    </a:lnTo>
                    <a:close/>
                    <a:moveTo>
                      <a:pt x="10" y="45"/>
                    </a:moveTo>
                    <a:cubicBezTo>
                      <a:pt x="12" y="45"/>
                      <a:pt x="14" y="47"/>
                      <a:pt x="16" y="48"/>
                    </a:cubicBezTo>
                    <a:cubicBezTo>
                      <a:pt x="17" y="50"/>
                      <a:pt x="19" y="52"/>
                      <a:pt x="19" y="54"/>
                    </a:cubicBezTo>
                    <a:cubicBezTo>
                      <a:pt x="53" y="20"/>
                      <a:pt x="53" y="20"/>
                      <a:pt x="53" y="20"/>
                    </a:cubicBezTo>
                    <a:cubicBezTo>
                      <a:pt x="44" y="11"/>
                      <a:pt x="44" y="11"/>
                      <a:pt x="44" y="11"/>
                    </a:cubicBezTo>
                    <a:lnTo>
                      <a:pt x="10" y="45"/>
                    </a:lnTo>
                    <a:close/>
                    <a:moveTo>
                      <a:pt x="56" y="17"/>
                    </a:moveTo>
                    <a:cubicBezTo>
                      <a:pt x="57" y="17"/>
                      <a:pt x="57" y="16"/>
                      <a:pt x="58" y="16"/>
                    </a:cubicBezTo>
                    <a:cubicBezTo>
                      <a:pt x="58" y="15"/>
                      <a:pt x="58" y="15"/>
                      <a:pt x="59" y="14"/>
                    </a:cubicBezTo>
                    <a:cubicBezTo>
                      <a:pt x="59" y="14"/>
                      <a:pt x="59" y="13"/>
                      <a:pt x="60" y="13"/>
                    </a:cubicBezTo>
                    <a:cubicBezTo>
                      <a:pt x="60" y="12"/>
                      <a:pt x="60" y="11"/>
                      <a:pt x="60" y="11"/>
                    </a:cubicBezTo>
                    <a:cubicBezTo>
                      <a:pt x="60" y="10"/>
                      <a:pt x="60" y="9"/>
                      <a:pt x="59" y="8"/>
                    </a:cubicBezTo>
                    <a:cubicBezTo>
                      <a:pt x="59" y="7"/>
                      <a:pt x="59" y="7"/>
                      <a:pt x="58" y="6"/>
                    </a:cubicBezTo>
                    <a:cubicBezTo>
                      <a:pt x="57" y="5"/>
                      <a:pt x="57" y="5"/>
                      <a:pt x="56" y="5"/>
                    </a:cubicBezTo>
                    <a:cubicBezTo>
                      <a:pt x="55" y="4"/>
                      <a:pt x="54" y="4"/>
                      <a:pt x="54" y="4"/>
                    </a:cubicBezTo>
                    <a:cubicBezTo>
                      <a:pt x="53" y="4"/>
                      <a:pt x="52" y="4"/>
                      <a:pt x="51" y="4"/>
                    </a:cubicBezTo>
                    <a:cubicBezTo>
                      <a:pt x="51" y="5"/>
                      <a:pt x="50" y="5"/>
                      <a:pt x="50" y="5"/>
                    </a:cubicBezTo>
                    <a:cubicBezTo>
                      <a:pt x="49" y="6"/>
                      <a:pt x="49" y="6"/>
                      <a:pt x="48" y="7"/>
                    </a:cubicBezTo>
                    <a:cubicBezTo>
                      <a:pt x="48" y="7"/>
                      <a:pt x="47" y="7"/>
                      <a:pt x="47" y="8"/>
                    </a:cubicBezTo>
                    <a:lnTo>
                      <a:pt x="56" y="17"/>
                    </a:ln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sp>
            <p:nvSpPr>
              <p:cNvPr id="34" name="Freeform 7"/>
              <p:cNvSpPr>
                <a:spLocks noEditPoints="1"/>
              </p:cNvSpPr>
              <p:nvPr/>
            </p:nvSpPr>
            <p:spPr bwMode="auto">
              <a:xfrm>
                <a:off x="8246238" y="2742340"/>
                <a:ext cx="140525" cy="154782"/>
              </a:xfrm>
              <a:custGeom>
                <a:avLst/>
                <a:gdLst>
                  <a:gd name="T0" fmla="*/ 38 w 56"/>
                  <a:gd name="T1" fmla="*/ 38 h 64"/>
                  <a:gd name="T2" fmla="*/ 45 w 56"/>
                  <a:gd name="T3" fmla="*/ 42 h 64"/>
                  <a:gd name="T4" fmla="*/ 51 w 56"/>
                  <a:gd name="T5" fmla="*/ 48 h 64"/>
                  <a:gd name="T6" fmla="*/ 55 w 56"/>
                  <a:gd name="T7" fmla="*/ 55 h 64"/>
                  <a:gd name="T8" fmla="*/ 56 w 56"/>
                  <a:gd name="T9" fmla="*/ 64 h 64"/>
                  <a:gd name="T10" fmla="*/ 52 w 56"/>
                  <a:gd name="T11" fmla="*/ 64 h 64"/>
                  <a:gd name="T12" fmla="*/ 50 w 56"/>
                  <a:gd name="T13" fmla="*/ 54 h 64"/>
                  <a:gd name="T14" fmla="*/ 45 w 56"/>
                  <a:gd name="T15" fmla="*/ 47 h 64"/>
                  <a:gd name="T16" fmla="*/ 38 w 56"/>
                  <a:gd name="T17" fmla="*/ 42 h 64"/>
                  <a:gd name="T18" fmla="*/ 28 w 56"/>
                  <a:gd name="T19" fmla="*/ 40 h 64"/>
                  <a:gd name="T20" fmla="*/ 22 w 56"/>
                  <a:gd name="T21" fmla="*/ 41 h 64"/>
                  <a:gd name="T22" fmla="*/ 16 w 56"/>
                  <a:gd name="T23" fmla="*/ 43 h 64"/>
                  <a:gd name="T24" fmla="*/ 11 w 56"/>
                  <a:gd name="T25" fmla="*/ 47 h 64"/>
                  <a:gd name="T26" fmla="*/ 7 w 56"/>
                  <a:gd name="T27" fmla="*/ 52 h 64"/>
                  <a:gd name="T28" fmla="*/ 5 w 56"/>
                  <a:gd name="T29" fmla="*/ 58 h 64"/>
                  <a:gd name="T30" fmla="*/ 4 w 56"/>
                  <a:gd name="T31" fmla="*/ 64 h 64"/>
                  <a:gd name="T32" fmla="*/ 0 w 56"/>
                  <a:gd name="T33" fmla="*/ 64 h 64"/>
                  <a:gd name="T34" fmla="*/ 1 w 56"/>
                  <a:gd name="T35" fmla="*/ 55 h 64"/>
                  <a:gd name="T36" fmla="*/ 5 w 56"/>
                  <a:gd name="T37" fmla="*/ 48 h 64"/>
                  <a:gd name="T38" fmla="*/ 11 w 56"/>
                  <a:gd name="T39" fmla="*/ 42 h 64"/>
                  <a:gd name="T40" fmla="*/ 19 w 56"/>
                  <a:gd name="T41" fmla="*/ 38 h 64"/>
                  <a:gd name="T42" fmla="*/ 14 w 56"/>
                  <a:gd name="T43" fmla="*/ 34 h 64"/>
                  <a:gd name="T44" fmla="*/ 11 w 56"/>
                  <a:gd name="T45" fmla="*/ 30 h 64"/>
                  <a:gd name="T46" fmla="*/ 9 w 56"/>
                  <a:gd name="T47" fmla="*/ 25 h 64"/>
                  <a:gd name="T48" fmla="*/ 8 w 56"/>
                  <a:gd name="T49" fmla="*/ 20 h 64"/>
                  <a:gd name="T50" fmla="*/ 10 w 56"/>
                  <a:gd name="T51" fmla="*/ 12 h 64"/>
                  <a:gd name="T52" fmla="*/ 14 w 56"/>
                  <a:gd name="T53" fmla="*/ 6 h 64"/>
                  <a:gd name="T54" fmla="*/ 20 w 56"/>
                  <a:gd name="T55" fmla="*/ 2 h 64"/>
                  <a:gd name="T56" fmla="*/ 28 w 56"/>
                  <a:gd name="T57" fmla="*/ 0 h 64"/>
                  <a:gd name="T58" fmla="*/ 36 w 56"/>
                  <a:gd name="T59" fmla="*/ 2 h 64"/>
                  <a:gd name="T60" fmla="*/ 42 w 56"/>
                  <a:gd name="T61" fmla="*/ 6 h 64"/>
                  <a:gd name="T62" fmla="*/ 46 w 56"/>
                  <a:gd name="T63" fmla="*/ 12 h 64"/>
                  <a:gd name="T64" fmla="*/ 48 w 56"/>
                  <a:gd name="T65" fmla="*/ 20 h 64"/>
                  <a:gd name="T66" fmla="*/ 47 w 56"/>
                  <a:gd name="T67" fmla="*/ 25 h 64"/>
                  <a:gd name="T68" fmla="*/ 45 w 56"/>
                  <a:gd name="T69" fmla="*/ 30 h 64"/>
                  <a:gd name="T70" fmla="*/ 42 w 56"/>
                  <a:gd name="T71" fmla="*/ 34 h 64"/>
                  <a:gd name="T72" fmla="*/ 38 w 56"/>
                  <a:gd name="T73" fmla="*/ 38 h 64"/>
                  <a:gd name="T74" fmla="*/ 12 w 56"/>
                  <a:gd name="T75" fmla="*/ 20 h 64"/>
                  <a:gd name="T76" fmla="*/ 13 w 56"/>
                  <a:gd name="T77" fmla="*/ 26 h 64"/>
                  <a:gd name="T78" fmla="*/ 17 w 56"/>
                  <a:gd name="T79" fmla="*/ 31 h 64"/>
                  <a:gd name="T80" fmla="*/ 22 w 56"/>
                  <a:gd name="T81" fmla="*/ 35 h 64"/>
                  <a:gd name="T82" fmla="*/ 28 w 56"/>
                  <a:gd name="T83" fmla="*/ 36 h 64"/>
                  <a:gd name="T84" fmla="*/ 34 w 56"/>
                  <a:gd name="T85" fmla="*/ 35 h 64"/>
                  <a:gd name="T86" fmla="*/ 39 w 56"/>
                  <a:gd name="T87" fmla="*/ 31 h 64"/>
                  <a:gd name="T88" fmla="*/ 43 w 56"/>
                  <a:gd name="T89" fmla="*/ 26 h 64"/>
                  <a:gd name="T90" fmla="*/ 44 w 56"/>
                  <a:gd name="T91" fmla="*/ 20 h 64"/>
                  <a:gd name="T92" fmla="*/ 43 w 56"/>
                  <a:gd name="T93" fmla="*/ 14 h 64"/>
                  <a:gd name="T94" fmla="*/ 39 w 56"/>
                  <a:gd name="T95" fmla="*/ 9 h 64"/>
                  <a:gd name="T96" fmla="*/ 34 w 56"/>
                  <a:gd name="T97" fmla="*/ 5 h 64"/>
                  <a:gd name="T98" fmla="*/ 28 w 56"/>
                  <a:gd name="T99" fmla="*/ 4 h 64"/>
                  <a:gd name="T100" fmla="*/ 22 w 56"/>
                  <a:gd name="T101" fmla="*/ 5 h 64"/>
                  <a:gd name="T102" fmla="*/ 17 w 56"/>
                  <a:gd name="T103" fmla="*/ 9 h 64"/>
                  <a:gd name="T104" fmla="*/ 13 w 56"/>
                  <a:gd name="T105" fmla="*/ 14 h 64"/>
                  <a:gd name="T106" fmla="*/ 12 w 56"/>
                  <a:gd name="T10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64">
                    <a:moveTo>
                      <a:pt x="38" y="38"/>
                    </a:moveTo>
                    <a:cubicBezTo>
                      <a:pt x="40" y="39"/>
                      <a:pt x="43" y="40"/>
                      <a:pt x="45" y="42"/>
                    </a:cubicBezTo>
                    <a:cubicBezTo>
                      <a:pt x="48" y="43"/>
                      <a:pt x="49" y="46"/>
                      <a:pt x="51" y="48"/>
                    </a:cubicBezTo>
                    <a:cubicBezTo>
                      <a:pt x="53" y="50"/>
                      <a:pt x="54" y="53"/>
                      <a:pt x="55" y="55"/>
                    </a:cubicBezTo>
                    <a:cubicBezTo>
                      <a:pt x="56" y="58"/>
                      <a:pt x="56" y="61"/>
                      <a:pt x="56" y="64"/>
                    </a:cubicBezTo>
                    <a:cubicBezTo>
                      <a:pt x="52" y="64"/>
                      <a:pt x="52" y="64"/>
                      <a:pt x="52" y="64"/>
                    </a:cubicBezTo>
                    <a:cubicBezTo>
                      <a:pt x="52" y="61"/>
                      <a:pt x="51" y="57"/>
                      <a:pt x="50" y="54"/>
                    </a:cubicBezTo>
                    <a:cubicBezTo>
                      <a:pt x="49" y="52"/>
                      <a:pt x="47" y="49"/>
                      <a:pt x="45" y="47"/>
                    </a:cubicBezTo>
                    <a:cubicBezTo>
                      <a:pt x="43" y="45"/>
                      <a:pt x="40" y="43"/>
                      <a:pt x="38" y="42"/>
                    </a:cubicBezTo>
                    <a:cubicBezTo>
                      <a:pt x="35" y="41"/>
                      <a:pt x="31" y="40"/>
                      <a:pt x="28" y="40"/>
                    </a:cubicBezTo>
                    <a:cubicBezTo>
                      <a:pt x="26" y="40"/>
                      <a:pt x="24" y="40"/>
                      <a:pt x="22" y="41"/>
                    </a:cubicBezTo>
                    <a:cubicBezTo>
                      <a:pt x="20" y="41"/>
                      <a:pt x="18" y="42"/>
                      <a:pt x="16" y="43"/>
                    </a:cubicBezTo>
                    <a:cubicBezTo>
                      <a:pt x="14" y="44"/>
                      <a:pt x="12" y="46"/>
                      <a:pt x="11" y="47"/>
                    </a:cubicBezTo>
                    <a:cubicBezTo>
                      <a:pt x="10" y="48"/>
                      <a:pt x="8" y="50"/>
                      <a:pt x="7" y="52"/>
                    </a:cubicBezTo>
                    <a:cubicBezTo>
                      <a:pt x="6" y="54"/>
                      <a:pt x="5" y="56"/>
                      <a:pt x="5" y="58"/>
                    </a:cubicBezTo>
                    <a:cubicBezTo>
                      <a:pt x="4" y="60"/>
                      <a:pt x="4" y="62"/>
                      <a:pt x="4" y="64"/>
                    </a:cubicBezTo>
                    <a:cubicBezTo>
                      <a:pt x="0" y="64"/>
                      <a:pt x="0" y="64"/>
                      <a:pt x="0" y="64"/>
                    </a:cubicBezTo>
                    <a:cubicBezTo>
                      <a:pt x="0" y="61"/>
                      <a:pt x="0" y="58"/>
                      <a:pt x="1" y="55"/>
                    </a:cubicBezTo>
                    <a:cubicBezTo>
                      <a:pt x="2" y="53"/>
                      <a:pt x="3" y="50"/>
                      <a:pt x="5" y="48"/>
                    </a:cubicBezTo>
                    <a:cubicBezTo>
                      <a:pt x="7" y="46"/>
                      <a:pt x="9" y="44"/>
                      <a:pt x="11" y="42"/>
                    </a:cubicBezTo>
                    <a:cubicBezTo>
                      <a:pt x="13" y="40"/>
                      <a:pt x="16" y="39"/>
                      <a:pt x="19" y="38"/>
                    </a:cubicBezTo>
                    <a:cubicBezTo>
                      <a:pt x="17" y="37"/>
                      <a:pt x="15" y="36"/>
                      <a:pt x="14" y="34"/>
                    </a:cubicBezTo>
                    <a:cubicBezTo>
                      <a:pt x="13" y="33"/>
                      <a:pt x="12" y="32"/>
                      <a:pt x="11" y="30"/>
                    </a:cubicBezTo>
                    <a:cubicBezTo>
                      <a:pt x="10" y="29"/>
                      <a:pt x="9" y="27"/>
                      <a:pt x="9" y="25"/>
                    </a:cubicBezTo>
                    <a:cubicBezTo>
                      <a:pt x="8" y="24"/>
                      <a:pt x="8" y="22"/>
                      <a:pt x="8" y="20"/>
                    </a:cubicBezTo>
                    <a:cubicBezTo>
                      <a:pt x="8" y="17"/>
                      <a:pt x="9" y="15"/>
                      <a:pt x="10" y="12"/>
                    </a:cubicBezTo>
                    <a:cubicBezTo>
                      <a:pt x="11" y="10"/>
                      <a:pt x="12" y="8"/>
                      <a:pt x="14" y="6"/>
                    </a:cubicBezTo>
                    <a:cubicBezTo>
                      <a:pt x="16" y="4"/>
                      <a:pt x="18" y="3"/>
                      <a:pt x="20" y="2"/>
                    </a:cubicBezTo>
                    <a:cubicBezTo>
                      <a:pt x="23" y="1"/>
                      <a:pt x="25" y="0"/>
                      <a:pt x="28" y="0"/>
                    </a:cubicBezTo>
                    <a:cubicBezTo>
                      <a:pt x="31" y="0"/>
                      <a:pt x="33" y="1"/>
                      <a:pt x="36" y="2"/>
                    </a:cubicBezTo>
                    <a:cubicBezTo>
                      <a:pt x="38" y="3"/>
                      <a:pt x="40" y="4"/>
                      <a:pt x="42" y="6"/>
                    </a:cubicBezTo>
                    <a:cubicBezTo>
                      <a:pt x="44" y="8"/>
                      <a:pt x="45" y="10"/>
                      <a:pt x="46" y="12"/>
                    </a:cubicBezTo>
                    <a:cubicBezTo>
                      <a:pt x="47" y="15"/>
                      <a:pt x="48" y="17"/>
                      <a:pt x="48" y="20"/>
                    </a:cubicBezTo>
                    <a:cubicBezTo>
                      <a:pt x="48" y="22"/>
                      <a:pt x="48" y="24"/>
                      <a:pt x="47" y="25"/>
                    </a:cubicBezTo>
                    <a:cubicBezTo>
                      <a:pt x="47" y="27"/>
                      <a:pt x="46" y="29"/>
                      <a:pt x="45" y="30"/>
                    </a:cubicBezTo>
                    <a:cubicBezTo>
                      <a:pt x="44" y="32"/>
                      <a:pt x="43" y="33"/>
                      <a:pt x="42" y="34"/>
                    </a:cubicBezTo>
                    <a:cubicBezTo>
                      <a:pt x="41" y="36"/>
                      <a:pt x="39" y="37"/>
                      <a:pt x="38" y="38"/>
                    </a:cubicBezTo>
                    <a:close/>
                    <a:moveTo>
                      <a:pt x="12" y="20"/>
                    </a:moveTo>
                    <a:cubicBezTo>
                      <a:pt x="12" y="22"/>
                      <a:pt x="12" y="24"/>
                      <a:pt x="13" y="26"/>
                    </a:cubicBezTo>
                    <a:cubicBezTo>
                      <a:pt x="14" y="28"/>
                      <a:pt x="15" y="30"/>
                      <a:pt x="17" y="31"/>
                    </a:cubicBezTo>
                    <a:cubicBezTo>
                      <a:pt x="18" y="33"/>
                      <a:pt x="20" y="34"/>
                      <a:pt x="22" y="35"/>
                    </a:cubicBezTo>
                    <a:cubicBezTo>
                      <a:pt x="24" y="36"/>
                      <a:pt x="26" y="36"/>
                      <a:pt x="28" y="36"/>
                    </a:cubicBezTo>
                    <a:cubicBezTo>
                      <a:pt x="30" y="36"/>
                      <a:pt x="32" y="36"/>
                      <a:pt x="34" y="35"/>
                    </a:cubicBezTo>
                    <a:cubicBezTo>
                      <a:pt x="36" y="34"/>
                      <a:pt x="38" y="33"/>
                      <a:pt x="39" y="31"/>
                    </a:cubicBezTo>
                    <a:cubicBezTo>
                      <a:pt x="41" y="30"/>
                      <a:pt x="42" y="28"/>
                      <a:pt x="43" y="26"/>
                    </a:cubicBezTo>
                    <a:cubicBezTo>
                      <a:pt x="44" y="24"/>
                      <a:pt x="44" y="22"/>
                      <a:pt x="44" y="20"/>
                    </a:cubicBezTo>
                    <a:cubicBezTo>
                      <a:pt x="44" y="18"/>
                      <a:pt x="44" y="16"/>
                      <a:pt x="43" y="14"/>
                    </a:cubicBezTo>
                    <a:cubicBezTo>
                      <a:pt x="42" y="12"/>
                      <a:pt x="41" y="10"/>
                      <a:pt x="39" y="9"/>
                    </a:cubicBezTo>
                    <a:cubicBezTo>
                      <a:pt x="38" y="7"/>
                      <a:pt x="36" y="6"/>
                      <a:pt x="34" y="5"/>
                    </a:cubicBezTo>
                    <a:cubicBezTo>
                      <a:pt x="32" y="4"/>
                      <a:pt x="30" y="4"/>
                      <a:pt x="28" y="4"/>
                    </a:cubicBezTo>
                    <a:cubicBezTo>
                      <a:pt x="26" y="4"/>
                      <a:pt x="24" y="4"/>
                      <a:pt x="22" y="5"/>
                    </a:cubicBezTo>
                    <a:cubicBezTo>
                      <a:pt x="20" y="6"/>
                      <a:pt x="18" y="7"/>
                      <a:pt x="17" y="9"/>
                    </a:cubicBezTo>
                    <a:cubicBezTo>
                      <a:pt x="15" y="10"/>
                      <a:pt x="14" y="12"/>
                      <a:pt x="13" y="14"/>
                    </a:cubicBezTo>
                    <a:cubicBezTo>
                      <a:pt x="12" y="16"/>
                      <a:pt x="12" y="18"/>
                      <a:pt x="12" y="20"/>
                    </a:cubicBez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sp>
            <p:nvSpPr>
              <p:cNvPr id="35" name="Freeform 8"/>
              <p:cNvSpPr>
                <a:spLocks noEditPoints="1"/>
              </p:cNvSpPr>
              <p:nvPr/>
            </p:nvSpPr>
            <p:spPr bwMode="auto">
              <a:xfrm>
                <a:off x="8234921" y="3210584"/>
                <a:ext cx="159872" cy="126269"/>
              </a:xfrm>
              <a:custGeom>
                <a:avLst/>
                <a:gdLst>
                  <a:gd name="T0" fmla="*/ 64 w 64"/>
                  <a:gd name="T1" fmla="*/ 4 h 52"/>
                  <a:gd name="T2" fmla="*/ 64 w 64"/>
                  <a:gd name="T3" fmla="*/ 52 h 52"/>
                  <a:gd name="T4" fmla="*/ 0 w 64"/>
                  <a:gd name="T5" fmla="*/ 52 h 52"/>
                  <a:gd name="T6" fmla="*/ 0 w 64"/>
                  <a:gd name="T7" fmla="*/ 4 h 52"/>
                  <a:gd name="T8" fmla="*/ 17 w 64"/>
                  <a:gd name="T9" fmla="*/ 4 h 52"/>
                  <a:gd name="T10" fmla="*/ 21 w 64"/>
                  <a:gd name="T11" fmla="*/ 0 h 52"/>
                  <a:gd name="T12" fmla="*/ 43 w 64"/>
                  <a:gd name="T13" fmla="*/ 0 h 52"/>
                  <a:gd name="T14" fmla="*/ 47 w 64"/>
                  <a:gd name="T15" fmla="*/ 4 h 52"/>
                  <a:gd name="T16" fmla="*/ 64 w 64"/>
                  <a:gd name="T17" fmla="*/ 4 h 52"/>
                  <a:gd name="T18" fmla="*/ 60 w 64"/>
                  <a:gd name="T19" fmla="*/ 8 h 52"/>
                  <a:gd name="T20" fmla="*/ 45 w 64"/>
                  <a:gd name="T21" fmla="*/ 8 h 52"/>
                  <a:gd name="T22" fmla="*/ 41 w 64"/>
                  <a:gd name="T23" fmla="*/ 4 h 52"/>
                  <a:gd name="T24" fmla="*/ 23 w 64"/>
                  <a:gd name="T25" fmla="*/ 4 h 52"/>
                  <a:gd name="T26" fmla="*/ 19 w 64"/>
                  <a:gd name="T27" fmla="*/ 8 h 52"/>
                  <a:gd name="T28" fmla="*/ 4 w 64"/>
                  <a:gd name="T29" fmla="*/ 8 h 52"/>
                  <a:gd name="T30" fmla="*/ 4 w 64"/>
                  <a:gd name="T31" fmla="*/ 48 h 52"/>
                  <a:gd name="T32" fmla="*/ 60 w 64"/>
                  <a:gd name="T33" fmla="*/ 48 h 52"/>
                  <a:gd name="T34" fmla="*/ 60 w 64"/>
                  <a:gd name="T35" fmla="*/ 8 h 52"/>
                  <a:gd name="T36" fmla="*/ 10 w 64"/>
                  <a:gd name="T37" fmla="*/ 12 h 52"/>
                  <a:gd name="T38" fmla="*/ 11 w 64"/>
                  <a:gd name="T39" fmla="*/ 13 h 52"/>
                  <a:gd name="T40" fmla="*/ 12 w 64"/>
                  <a:gd name="T41" fmla="*/ 14 h 52"/>
                  <a:gd name="T42" fmla="*/ 11 w 64"/>
                  <a:gd name="T43" fmla="*/ 15 h 52"/>
                  <a:gd name="T44" fmla="*/ 10 w 64"/>
                  <a:gd name="T45" fmla="*/ 16 h 52"/>
                  <a:gd name="T46" fmla="*/ 9 w 64"/>
                  <a:gd name="T47" fmla="*/ 15 h 52"/>
                  <a:gd name="T48" fmla="*/ 8 w 64"/>
                  <a:gd name="T49" fmla="*/ 14 h 52"/>
                  <a:gd name="T50" fmla="*/ 9 w 64"/>
                  <a:gd name="T51" fmla="*/ 13 h 52"/>
                  <a:gd name="T52" fmla="*/ 10 w 64"/>
                  <a:gd name="T53" fmla="*/ 12 h 52"/>
                  <a:gd name="T54" fmla="*/ 32 w 64"/>
                  <a:gd name="T55" fmla="*/ 12 h 52"/>
                  <a:gd name="T56" fmla="*/ 38 w 64"/>
                  <a:gd name="T57" fmla="*/ 13 h 52"/>
                  <a:gd name="T58" fmla="*/ 43 w 64"/>
                  <a:gd name="T59" fmla="*/ 17 h 52"/>
                  <a:gd name="T60" fmla="*/ 47 w 64"/>
                  <a:gd name="T61" fmla="*/ 22 h 52"/>
                  <a:gd name="T62" fmla="*/ 48 w 64"/>
                  <a:gd name="T63" fmla="*/ 28 h 52"/>
                  <a:gd name="T64" fmla="*/ 47 w 64"/>
                  <a:gd name="T65" fmla="*/ 34 h 52"/>
                  <a:gd name="T66" fmla="*/ 43 w 64"/>
                  <a:gd name="T67" fmla="*/ 39 h 52"/>
                  <a:gd name="T68" fmla="*/ 38 w 64"/>
                  <a:gd name="T69" fmla="*/ 43 h 52"/>
                  <a:gd name="T70" fmla="*/ 32 w 64"/>
                  <a:gd name="T71" fmla="*/ 44 h 52"/>
                  <a:gd name="T72" fmla="*/ 26 w 64"/>
                  <a:gd name="T73" fmla="*/ 43 h 52"/>
                  <a:gd name="T74" fmla="*/ 21 w 64"/>
                  <a:gd name="T75" fmla="*/ 39 h 52"/>
                  <a:gd name="T76" fmla="*/ 17 w 64"/>
                  <a:gd name="T77" fmla="*/ 34 h 52"/>
                  <a:gd name="T78" fmla="*/ 16 w 64"/>
                  <a:gd name="T79" fmla="*/ 28 h 52"/>
                  <a:gd name="T80" fmla="*/ 17 w 64"/>
                  <a:gd name="T81" fmla="*/ 22 h 52"/>
                  <a:gd name="T82" fmla="*/ 21 w 64"/>
                  <a:gd name="T83" fmla="*/ 17 h 52"/>
                  <a:gd name="T84" fmla="*/ 26 w 64"/>
                  <a:gd name="T85" fmla="*/ 13 h 52"/>
                  <a:gd name="T86" fmla="*/ 32 w 64"/>
                  <a:gd name="T87" fmla="*/ 12 h 52"/>
                  <a:gd name="T88" fmla="*/ 32 w 64"/>
                  <a:gd name="T89" fmla="*/ 40 h 52"/>
                  <a:gd name="T90" fmla="*/ 37 w 64"/>
                  <a:gd name="T91" fmla="*/ 39 h 52"/>
                  <a:gd name="T92" fmla="*/ 40 w 64"/>
                  <a:gd name="T93" fmla="*/ 36 h 52"/>
                  <a:gd name="T94" fmla="*/ 43 w 64"/>
                  <a:gd name="T95" fmla="*/ 33 h 52"/>
                  <a:gd name="T96" fmla="*/ 44 w 64"/>
                  <a:gd name="T97" fmla="*/ 28 h 52"/>
                  <a:gd name="T98" fmla="*/ 43 w 64"/>
                  <a:gd name="T99" fmla="*/ 23 h 52"/>
                  <a:gd name="T100" fmla="*/ 40 w 64"/>
                  <a:gd name="T101" fmla="*/ 20 h 52"/>
                  <a:gd name="T102" fmla="*/ 37 w 64"/>
                  <a:gd name="T103" fmla="*/ 17 h 52"/>
                  <a:gd name="T104" fmla="*/ 32 w 64"/>
                  <a:gd name="T105" fmla="*/ 16 h 52"/>
                  <a:gd name="T106" fmla="*/ 27 w 64"/>
                  <a:gd name="T107" fmla="*/ 17 h 52"/>
                  <a:gd name="T108" fmla="*/ 24 w 64"/>
                  <a:gd name="T109" fmla="*/ 20 h 52"/>
                  <a:gd name="T110" fmla="*/ 21 w 64"/>
                  <a:gd name="T111" fmla="*/ 23 h 52"/>
                  <a:gd name="T112" fmla="*/ 20 w 64"/>
                  <a:gd name="T113" fmla="*/ 28 h 52"/>
                  <a:gd name="T114" fmla="*/ 21 w 64"/>
                  <a:gd name="T115" fmla="*/ 33 h 52"/>
                  <a:gd name="T116" fmla="*/ 24 w 64"/>
                  <a:gd name="T117" fmla="*/ 36 h 52"/>
                  <a:gd name="T118" fmla="*/ 27 w 64"/>
                  <a:gd name="T119" fmla="*/ 39 h 52"/>
                  <a:gd name="T120" fmla="*/ 32 w 64"/>
                  <a:gd name="T121"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 h="52">
                    <a:moveTo>
                      <a:pt x="64" y="4"/>
                    </a:moveTo>
                    <a:cubicBezTo>
                      <a:pt x="64" y="52"/>
                      <a:pt x="64" y="52"/>
                      <a:pt x="64" y="52"/>
                    </a:cubicBezTo>
                    <a:cubicBezTo>
                      <a:pt x="0" y="52"/>
                      <a:pt x="0" y="52"/>
                      <a:pt x="0" y="52"/>
                    </a:cubicBezTo>
                    <a:cubicBezTo>
                      <a:pt x="0" y="4"/>
                      <a:pt x="0" y="4"/>
                      <a:pt x="0" y="4"/>
                    </a:cubicBezTo>
                    <a:cubicBezTo>
                      <a:pt x="17" y="4"/>
                      <a:pt x="17" y="4"/>
                      <a:pt x="17" y="4"/>
                    </a:cubicBezTo>
                    <a:cubicBezTo>
                      <a:pt x="21" y="0"/>
                      <a:pt x="21" y="0"/>
                      <a:pt x="21" y="0"/>
                    </a:cubicBezTo>
                    <a:cubicBezTo>
                      <a:pt x="43" y="0"/>
                      <a:pt x="43" y="0"/>
                      <a:pt x="43" y="0"/>
                    </a:cubicBezTo>
                    <a:cubicBezTo>
                      <a:pt x="47" y="4"/>
                      <a:pt x="47" y="4"/>
                      <a:pt x="47" y="4"/>
                    </a:cubicBezTo>
                    <a:lnTo>
                      <a:pt x="64" y="4"/>
                    </a:lnTo>
                    <a:close/>
                    <a:moveTo>
                      <a:pt x="60" y="8"/>
                    </a:moveTo>
                    <a:cubicBezTo>
                      <a:pt x="45" y="8"/>
                      <a:pt x="45" y="8"/>
                      <a:pt x="45" y="8"/>
                    </a:cubicBezTo>
                    <a:cubicBezTo>
                      <a:pt x="41" y="4"/>
                      <a:pt x="41" y="4"/>
                      <a:pt x="41" y="4"/>
                    </a:cubicBezTo>
                    <a:cubicBezTo>
                      <a:pt x="23" y="4"/>
                      <a:pt x="23" y="4"/>
                      <a:pt x="23" y="4"/>
                    </a:cubicBezTo>
                    <a:cubicBezTo>
                      <a:pt x="19" y="8"/>
                      <a:pt x="19" y="8"/>
                      <a:pt x="19" y="8"/>
                    </a:cubicBezTo>
                    <a:cubicBezTo>
                      <a:pt x="4" y="8"/>
                      <a:pt x="4" y="8"/>
                      <a:pt x="4" y="8"/>
                    </a:cubicBezTo>
                    <a:cubicBezTo>
                      <a:pt x="4" y="48"/>
                      <a:pt x="4" y="48"/>
                      <a:pt x="4" y="48"/>
                    </a:cubicBezTo>
                    <a:cubicBezTo>
                      <a:pt x="60" y="48"/>
                      <a:pt x="60" y="48"/>
                      <a:pt x="60" y="48"/>
                    </a:cubicBezTo>
                    <a:lnTo>
                      <a:pt x="60" y="8"/>
                    </a:lnTo>
                    <a:close/>
                    <a:moveTo>
                      <a:pt x="10" y="12"/>
                    </a:moveTo>
                    <a:cubicBezTo>
                      <a:pt x="11" y="12"/>
                      <a:pt x="11" y="12"/>
                      <a:pt x="11" y="13"/>
                    </a:cubicBezTo>
                    <a:cubicBezTo>
                      <a:pt x="12" y="13"/>
                      <a:pt x="12" y="13"/>
                      <a:pt x="12" y="14"/>
                    </a:cubicBezTo>
                    <a:cubicBezTo>
                      <a:pt x="12" y="15"/>
                      <a:pt x="12" y="15"/>
                      <a:pt x="11" y="15"/>
                    </a:cubicBezTo>
                    <a:cubicBezTo>
                      <a:pt x="11" y="16"/>
                      <a:pt x="11" y="16"/>
                      <a:pt x="10" y="16"/>
                    </a:cubicBezTo>
                    <a:cubicBezTo>
                      <a:pt x="9" y="16"/>
                      <a:pt x="9" y="16"/>
                      <a:pt x="9" y="15"/>
                    </a:cubicBezTo>
                    <a:cubicBezTo>
                      <a:pt x="8" y="15"/>
                      <a:pt x="8" y="15"/>
                      <a:pt x="8" y="14"/>
                    </a:cubicBezTo>
                    <a:cubicBezTo>
                      <a:pt x="8" y="13"/>
                      <a:pt x="8" y="13"/>
                      <a:pt x="9" y="13"/>
                    </a:cubicBezTo>
                    <a:cubicBezTo>
                      <a:pt x="9" y="12"/>
                      <a:pt x="9" y="12"/>
                      <a:pt x="10" y="12"/>
                    </a:cubicBezTo>
                    <a:close/>
                    <a:moveTo>
                      <a:pt x="32" y="12"/>
                    </a:moveTo>
                    <a:cubicBezTo>
                      <a:pt x="34" y="12"/>
                      <a:pt x="36" y="12"/>
                      <a:pt x="38" y="13"/>
                    </a:cubicBezTo>
                    <a:cubicBezTo>
                      <a:pt x="40" y="14"/>
                      <a:pt x="42" y="15"/>
                      <a:pt x="43" y="17"/>
                    </a:cubicBezTo>
                    <a:cubicBezTo>
                      <a:pt x="45" y="18"/>
                      <a:pt x="46" y="20"/>
                      <a:pt x="47" y="22"/>
                    </a:cubicBezTo>
                    <a:cubicBezTo>
                      <a:pt x="48" y="24"/>
                      <a:pt x="48" y="26"/>
                      <a:pt x="48" y="28"/>
                    </a:cubicBezTo>
                    <a:cubicBezTo>
                      <a:pt x="48" y="30"/>
                      <a:pt x="48" y="32"/>
                      <a:pt x="47" y="34"/>
                    </a:cubicBezTo>
                    <a:cubicBezTo>
                      <a:pt x="46" y="36"/>
                      <a:pt x="45" y="38"/>
                      <a:pt x="43" y="39"/>
                    </a:cubicBezTo>
                    <a:cubicBezTo>
                      <a:pt x="42" y="41"/>
                      <a:pt x="40" y="42"/>
                      <a:pt x="38" y="43"/>
                    </a:cubicBezTo>
                    <a:cubicBezTo>
                      <a:pt x="36" y="44"/>
                      <a:pt x="34" y="44"/>
                      <a:pt x="32" y="44"/>
                    </a:cubicBezTo>
                    <a:cubicBezTo>
                      <a:pt x="30" y="44"/>
                      <a:pt x="28" y="44"/>
                      <a:pt x="26" y="43"/>
                    </a:cubicBezTo>
                    <a:cubicBezTo>
                      <a:pt x="24" y="42"/>
                      <a:pt x="22" y="41"/>
                      <a:pt x="21" y="39"/>
                    </a:cubicBezTo>
                    <a:cubicBezTo>
                      <a:pt x="19" y="38"/>
                      <a:pt x="18" y="36"/>
                      <a:pt x="17" y="34"/>
                    </a:cubicBezTo>
                    <a:cubicBezTo>
                      <a:pt x="16" y="32"/>
                      <a:pt x="16" y="30"/>
                      <a:pt x="16" y="28"/>
                    </a:cubicBezTo>
                    <a:cubicBezTo>
                      <a:pt x="16" y="26"/>
                      <a:pt x="16" y="24"/>
                      <a:pt x="17" y="22"/>
                    </a:cubicBezTo>
                    <a:cubicBezTo>
                      <a:pt x="18" y="20"/>
                      <a:pt x="19" y="18"/>
                      <a:pt x="21" y="17"/>
                    </a:cubicBezTo>
                    <a:cubicBezTo>
                      <a:pt x="22" y="15"/>
                      <a:pt x="24" y="14"/>
                      <a:pt x="26" y="13"/>
                    </a:cubicBezTo>
                    <a:cubicBezTo>
                      <a:pt x="28" y="12"/>
                      <a:pt x="30" y="12"/>
                      <a:pt x="32" y="12"/>
                    </a:cubicBezTo>
                    <a:close/>
                    <a:moveTo>
                      <a:pt x="32" y="40"/>
                    </a:moveTo>
                    <a:cubicBezTo>
                      <a:pt x="34" y="40"/>
                      <a:pt x="35" y="40"/>
                      <a:pt x="37" y="39"/>
                    </a:cubicBezTo>
                    <a:cubicBezTo>
                      <a:pt x="38" y="38"/>
                      <a:pt x="39" y="38"/>
                      <a:pt x="40" y="36"/>
                    </a:cubicBezTo>
                    <a:cubicBezTo>
                      <a:pt x="42" y="35"/>
                      <a:pt x="42" y="34"/>
                      <a:pt x="43" y="33"/>
                    </a:cubicBezTo>
                    <a:cubicBezTo>
                      <a:pt x="44" y="31"/>
                      <a:pt x="44" y="30"/>
                      <a:pt x="44" y="28"/>
                    </a:cubicBezTo>
                    <a:cubicBezTo>
                      <a:pt x="44" y="26"/>
                      <a:pt x="44" y="25"/>
                      <a:pt x="43" y="23"/>
                    </a:cubicBezTo>
                    <a:cubicBezTo>
                      <a:pt x="42" y="22"/>
                      <a:pt x="42" y="21"/>
                      <a:pt x="40" y="20"/>
                    </a:cubicBezTo>
                    <a:cubicBezTo>
                      <a:pt x="39" y="18"/>
                      <a:pt x="38" y="18"/>
                      <a:pt x="37" y="17"/>
                    </a:cubicBezTo>
                    <a:cubicBezTo>
                      <a:pt x="35" y="16"/>
                      <a:pt x="34" y="16"/>
                      <a:pt x="32" y="16"/>
                    </a:cubicBezTo>
                    <a:cubicBezTo>
                      <a:pt x="30" y="16"/>
                      <a:pt x="29" y="16"/>
                      <a:pt x="27" y="17"/>
                    </a:cubicBezTo>
                    <a:cubicBezTo>
                      <a:pt x="26" y="18"/>
                      <a:pt x="25" y="18"/>
                      <a:pt x="24" y="20"/>
                    </a:cubicBezTo>
                    <a:cubicBezTo>
                      <a:pt x="22" y="21"/>
                      <a:pt x="22" y="22"/>
                      <a:pt x="21" y="23"/>
                    </a:cubicBezTo>
                    <a:cubicBezTo>
                      <a:pt x="20" y="25"/>
                      <a:pt x="20" y="26"/>
                      <a:pt x="20" y="28"/>
                    </a:cubicBezTo>
                    <a:cubicBezTo>
                      <a:pt x="20" y="30"/>
                      <a:pt x="20" y="31"/>
                      <a:pt x="21" y="33"/>
                    </a:cubicBezTo>
                    <a:cubicBezTo>
                      <a:pt x="22" y="34"/>
                      <a:pt x="22" y="35"/>
                      <a:pt x="24" y="36"/>
                    </a:cubicBezTo>
                    <a:cubicBezTo>
                      <a:pt x="25" y="38"/>
                      <a:pt x="26" y="38"/>
                      <a:pt x="27" y="39"/>
                    </a:cubicBezTo>
                    <a:cubicBezTo>
                      <a:pt x="29" y="40"/>
                      <a:pt x="30" y="40"/>
                      <a:pt x="32" y="40"/>
                    </a:cubicBezTo>
                    <a:close/>
                  </a:path>
                </a:pathLst>
              </a:cu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505050"/>
                  </a:solidFill>
                  <a:latin typeface="Segoe UI"/>
                </a:endParaRPr>
              </a:p>
            </p:txBody>
          </p:sp>
        </p:grpSp>
      </p:grpSp>
    </p:spTree>
    <p:extLst>
      <p:ext uri="{BB962C8B-B14F-4D97-AF65-F5344CB8AC3E}">
        <p14:creationId xmlns:p14="http://schemas.microsoft.com/office/powerpoint/2010/main" val="7056766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Учет пользовательских предпочтений</a:t>
            </a:r>
          </a:p>
        </p:txBody>
      </p:sp>
      <p:sp>
        <p:nvSpPr>
          <p:cNvPr id="3" name="Content Placeholder 2"/>
          <p:cNvSpPr>
            <a:spLocks noGrp="1"/>
          </p:cNvSpPr>
          <p:nvPr>
            <p:ph idx="1"/>
          </p:nvPr>
        </p:nvSpPr>
        <p:spPr/>
        <p:txBody>
          <a:bodyPr numCol="2"/>
          <a:lstStyle/>
          <a:p>
            <a:r>
              <a:rPr lang="ru-RU" dirty="0"/>
              <a:t>Цветовые предпочтения</a:t>
            </a:r>
            <a:endParaRPr lang="en-US" dirty="0"/>
          </a:p>
          <a:p>
            <a:pPr lvl="1"/>
            <a:r>
              <a:rPr lang="ru-RU" dirty="0"/>
              <a:t>Контраст, цветовая тема</a:t>
            </a:r>
            <a:endParaRPr lang="en-US" dirty="0"/>
          </a:p>
          <a:p>
            <a:r>
              <a:rPr lang="ru-RU" dirty="0"/>
              <a:t>Учет </a:t>
            </a:r>
            <a:r>
              <a:rPr lang="en-US" dirty="0"/>
              <a:t>DPI </a:t>
            </a:r>
            <a:endParaRPr lang="ru-RU" dirty="0"/>
          </a:p>
          <a:p>
            <a:pPr lvl="1"/>
            <a:r>
              <a:rPr lang="ru-RU" dirty="0"/>
              <a:t>Масштабируемые ресурсы</a:t>
            </a:r>
            <a:endParaRPr lang="en-US" dirty="0"/>
          </a:p>
          <a:p>
            <a:r>
              <a:rPr lang="ru-RU" dirty="0"/>
              <a:t>Размер текста</a:t>
            </a:r>
          </a:p>
          <a:p>
            <a:pPr lvl="1"/>
            <a:r>
              <a:rPr lang="en-US" dirty="0"/>
              <a:t>Effective Pixel,</a:t>
            </a:r>
            <a:r>
              <a:rPr lang="ru-RU" dirty="0"/>
              <a:t> старайтесь не задавать жестко отступы и ширину</a:t>
            </a:r>
          </a:p>
          <a:p>
            <a:pPr marL="179388"/>
            <a:r>
              <a:rPr lang="ru-RU" dirty="0"/>
              <a:t>Анимации</a:t>
            </a:r>
          </a:p>
          <a:p>
            <a:pPr marL="179388" lvl="1"/>
            <a:r>
              <a:rPr lang="ru-RU" dirty="0"/>
              <a:t>Не используйте, если пользователь</a:t>
            </a:r>
            <a:br>
              <a:rPr lang="ru-RU" dirty="0"/>
            </a:br>
            <a:r>
              <a:rPr lang="ru-RU" dirty="0"/>
              <a:t>не хочет</a:t>
            </a:r>
            <a:endParaRPr lang="en-US" dirty="0"/>
          </a:p>
          <a:p>
            <a:pPr marL="179388"/>
            <a:r>
              <a:rPr lang="ru-RU" dirty="0"/>
              <a:t>Время</a:t>
            </a:r>
          </a:p>
          <a:p>
            <a:pPr marL="179388" lvl="1"/>
            <a:r>
              <a:rPr lang="ru-RU" dirty="0"/>
              <a:t>Учитывайте удобное время</a:t>
            </a:r>
            <a:endParaRPr lang="en-US" dirty="0"/>
          </a:p>
          <a:p>
            <a:pPr lvl="1"/>
            <a:endParaRPr lang="en-US" dirty="0"/>
          </a:p>
          <a:p>
            <a:endParaRPr lang="ru-RU" dirty="0"/>
          </a:p>
        </p:txBody>
      </p:sp>
    </p:spTree>
    <p:extLst>
      <p:ext uri="{BB962C8B-B14F-4D97-AF65-F5344CB8AC3E}">
        <p14:creationId xmlns:p14="http://schemas.microsoft.com/office/powerpoint/2010/main" val="426624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10545408" cy="954107"/>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АКЦЕНТНЫЙ ЦВЕТ</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1" u="none" strike="noStrike" kern="0" cap="none" spc="0" normalizeH="0" baseline="0" noProof="0" dirty="0">
                <a:ln>
                  <a:noFill/>
                </a:ln>
                <a:solidFill>
                  <a:schemeClr val="bg1"/>
                </a:solidFill>
                <a:effectLst/>
                <a:uLnTx/>
                <a:uFillTx/>
              </a:rPr>
              <a:t>&lt;</a:t>
            </a:r>
            <a:r>
              <a:rPr kumimoji="0" lang="en-US" sz="1800" b="0" i="1" u="none" strike="noStrike" kern="0" cap="none" spc="0" normalizeH="0" baseline="0" noProof="0" dirty="0" err="1">
                <a:ln>
                  <a:noFill/>
                </a:ln>
                <a:solidFill>
                  <a:schemeClr val="bg1"/>
                </a:solidFill>
                <a:effectLst/>
                <a:uLnTx/>
                <a:uFillTx/>
              </a:rPr>
              <a:t>SolidColorBrush</a:t>
            </a:r>
            <a:r>
              <a:rPr kumimoji="0" lang="en-US" sz="1800" b="0" i="1" u="none" strike="noStrike" kern="0" cap="none" spc="0" normalizeH="0" baseline="0" noProof="0" dirty="0">
                <a:ln>
                  <a:noFill/>
                </a:ln>
                <a:solidFill>
                  <a:schemeClr val="bg1"/>
                </a:solidFill>
                <a:effectLst/>
                <a:uLnTx/>
                <a:uFillTx/>
              </a:rPr>
              <a:t> x:Key="AccentBrush" Color="{</a:t>
            </a:r>
            <a:r>
              <a:rPr kumimoji="0" lang="en-US" sz="1800" b="0" i="1" u="none" strike="noStrike" kern="0" cap="none" spc="0" normalizeH="0" baseline="0" noProof="0" dirty="0" err="1">
                <a:ln>
                  <a:noFill/>
                </a:ln>
                <a:solidFill>
                  <a:schemeClr val="bg1"/>
                </a:solidFill>
                <a:effectLst/>
                <a:uLnTx/>
                <a:uFillTx/>
              </a:rPr>
              <a:t>ThemeResource</a:t>
            </a:r>
            <a:r>
              <a:rPr kumimoji="0" lang="en-US"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SystemAccentColor</a:t>
            </a:r>
            <a:r>
              <a:rPr kumimoji="0" lang="en-US" sz="1800" b="0" i="1" u="none" strike="noStrike" kern="0" cap="none" spc="0" normalizeH="0" baseline="0" noProof="0" dirty="0">
                <a:ln>
                  <a:noFill/>
                </a:ln>
                <a:solidFill>
                  <a:schemeClr val="bg1"/>
                </a:solidFill>
                <a:effectLst/>
                <a:uLnTx/>
                <a:uFillTx/>
              </a:rPr>
              <a:t>}"/&gt;</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323" y="2656129"/>
            <a:ext cx="5060177" cy="3655772"/>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5641" t="7176" r="6795" b="10132"/>
          <a:stretch/>
        </p:blipFill>
        <p:spPr>
          <a:xfrm>
            <a:off x="6074834" y="2656129"/>
            <a:ext cx="2058454" cy="3655772"/>
          </a:xfrm>
          <a:prstGeom prst="rect">
            <a:avLst/>
          </a:prstGeom>
        </p:spPr>
      </p:pic>
    </p:spTree>
    <p:extLst>
      <p:ext uri="{BB962C8B-B14F-4D97-AF65-F5344CB8AC3E}">
        <p14:creationId xmlns:p14="http://schemas.microsoft.com/office/powerpoint/2010/main" val="2029727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Inclusive </a:t>
            </a:r>
            <a:br>
              <a:rPr lang="en-US" dirty="0"/>
            </a:br>
            <a:r>
              <a:rPr lang="en-US" dirty="0"/>
              <a:t>Design</a:t>
            </a:r>
            <a:endParaRPr lang="ru-RU" dirty="0"/>
          </a:p>
        </p:txBody>
      </p:sp>
      <p:sp>
        <p:nvSpPr>
          <p:cNvPr id="5" name="Text Placeholder 4"/>
          <p:cNvSpPr>
            <a:spLocks noGrp="1"/>
          </p:cNvSpPr>
          <p:nvPr>
            <p:ph type="body" sz="quarter" idx="10"/>
          </p:nvPr>
        </p:nvSpPr>
        <p:spPr/>
        <p:txBody>
          <a:bodyPr/>
          <a:lstStyle/>
          <a:p>
            <a:r>
              <a:rPr lang="en-US" dirty="0"/>
              <a:t>Continuum Design</a:t>
            </a:r>
            <a:endParaRPr lang="ru-RU" dirty="0"/>
          </a:p>
        </p:txBody>
      </p:sp>
      <p:sp>
        <p:nvSpPr>
          <p:cNvPr id="6" name="Text Placeholder 5"/>
          <p:cNvSpPr>
            <a:spLocks noGrp="1"/>
          </p:cNvSpPr>
          <p:nvPr>
            <p:ph type="body" sz="quarter" idx="11"/>
          </p:nvPr>
        </p:nvSpPr>
        <p:spPr/>
        <p:txBody>
          <a:bodyPr/>
          <a:lstStyle/>
          <a:p>
            <a:r>
              <a:rPr lang="en-US" dirty="0"/>
              <a:t>Contextual Design</a:t>
            </a:r>
            <a:endParaRPr lang="ru-RU" dirty="0"/>
          </a:p>
        </p:txBody>
      </p:sp>
      <p:sp>
        <p:nvSpPr>
          <p:cNvPr id="7" name="Text Placeholder 6"/>
          <p:cNvSpPr>
            <a:spLocks noGrp="1"/>
          </p:cNvSpPr>
          <p:nvPr>
            <p:ph type="body" sz="quarter" idx="12"/>
          </p:nvPr>
        </p:nvSpPr>
        <p:spPr/>
        <p:txBody>
          <a:bodyPr/>
          <a:lstStyle/>
          <a:p>
            <a:r>
              <a:rPr lang="ru-RU" dirty="0"/>
              <a:t>Адаптация под сценарии</a:t>
            </a:r>
          </a:p>
        </p:txBody>
      </p:sp>
      <p:sp>
        <p:nvSpPr>
          <p:cNvPr id="8" name="Text Placeholder 7"/>
          <p:cNvSpPr>
            <a:spLocks noGrp="1"/>
          </p:cNvSpPr>
          <p:nvPr>
            <p:ph type="body" sz="quarter" idx="13"/>
          </p:nvPr>
        </p:nvSpPr>
        <p:spPr/>
        <p:txBody>
          <a:bodyPr/>
          <a:lstStyle/>
          <a:p>
            <a:r>
              <a:rPr lang="ru-RU" dirty="0"/>
              <a:t>Адаптация под условия</a:t>
            </a:r>
          </a:p>
        </p:txBody>
      </p:sp>
      <p:sp>
        <p:nvSpPr>
          <p:cNvPr id="9" name="Text Placeholder 8"/>
          <p:cNvSpPr>
            <a:spLocks noGrp="1"/>
          </p:cNvSpPr>
          <p:nvPr>
            <p:ph type="body" sz="quarter" idx="14"/>
          </p:nvPr>
        </p:nvSpPr>
        <p:spPr/>
        <p:txBody>
          <a:bodyPr/>
          <a:lstStyle/>
          <a:p>
            <a:r>
              <a:rPr lang="ru-RU" dirty="0"/>
              <a:t>Адаптация под людей</a:t>
            </a:r>
          </a:p>
        </p:txBody>
      </p:sp>
    </p:spTree>
    <p:extLst>
      <p:ext uri="{BB962C8B-B14F-4D97-AF65-F5344CB8AC3E}">
        <p14:creationId xmlns:p14="http://schemas.microsoft.com/office/powerpoint/2010/main" val="1041820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0" y="2152996"/>
            <a:ext cx="12192000" cy="3499659"/>
            <a:chOff x="0" y="2152996"/>
            <a:chExt cx="12192000" cy="3499659"/>
          </a:xfrm>
        </p:grpSpPr>
        <p:grpSp>
          <p:nvGrpSpPr>
            <p:cNvPr id="58" name="Group 57"/>
            <p:cNvGrpSpPr/>
            <p:nvPr/>
          </p:nvGrpSpPr>
          <p:grpSpPr>
            <a:xfrm>
              <a:off x="0" y="2152996"/>
              <a:ext cx="12192000" cy="3499659"/>
              <a:chOff x="0" y="2152996"/>
              <a:chExt cx="12192000" cy="3499659"/>
            </a:xfrm>
          </p:grpSpPr>
          <p:sp>
            <p:nvSpPr>
              <p:cNvPr id="61" name="Rectangle 60"/>
              <p:cNvSpPr/>
              <p:nvPr/>
            </p:nvSpPr>
            <p:spPr>
              <a:xfrm>
                <a:off x="0" y="2152996"/>
                <a:ext cx="12192000" cy="349965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62" name="Straight Connector 61"/>
              <p:cNvCxnSpPr>
                <a:cxnSpLocks/>
              </p:cNvCxnSpPr>
              <p:nvPr/>
            </p:nvCxnSpPr>
            <p:spPr>
              <a:xfrm>
                <a:off x="80248" y="3869575"/>
                <a:ext cx="12036000" cy="6617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0442537" y="4858301"/>
              <a:ext cx="1582677" cy="646331"/>
            </a:xfrm>
            <a:prstGeom prst="rect">
              <a:avLst/>
            </a:prstGeom>
            <a:noFill/>
          </p:spPr>
          <p:txBody>
            <a:bodyPr wrap="none" rtlCol="0">
              <a:spAutoFit/>
            </a:bodyPr>
            <a:lstStyle/>
            <a:p>
              <a:pPr algn="r"/>
              <a:r>
                <a:rPr lang="en-US" dirty="0">
                  <a:solidFill>
                    <a:schemeClr val="bg1"/>
                  </a:solidFill>
                </a:rPr>
                <a:t>CONTEXTUAL</a:t>
              </a:r>
              <a:br>
                <a:rPr lang="en-US" dirty="0">
                  <a:solidFill>
                    <a:schemeClr val="bg1"/>
                  </a:solidFill>
                </a:rPr>
              </a:br>
              <a:r>
                <a:rPr lang="en-US" dirty="0">
                  <a:solidFill>
                    <a:schemeClr val="bg1"/>
                  </a:solidFill>
                </a:rPr>
                <a:t>DESIGN</a:t>
              </a:r>
              <a:endParaRPr lang="ru-RU" dirty="0">
                <a:solidFill>
                  <a:schemeClr val="bg1"/>
                </a:solidFill>
              </a:endParaRPr>
            </a:p>
          </p:txBody>
        </p:sp>
        <p:sp>
          <p:nvSpPr>
            <p:cNvPr id="60" name="TextBox 59"/>
            <p:cNvSpPr txBox="1"/>
            <p:nvPr/>
          </p:nvSpPr>
          <p:spPr>
            <a:xfrm>
              <a:off x="137421" y="2300692"/>
              <a:ext cx="1550617" cy="646331"/>
            </a:xfrm>
            <a:prstGeom prst="rect">
              <a:avLst/>
            </a:prstGeom>
            <a:noFill/>
          </p:spPr>
          <p:txBody>
            <a:bodyPr wrap="none" rtlCol="0">
              <a:spAutoFit/>
            </a:bodyPr>
            <a:lstStyle/>
            <a:p>
              <a:r>
                <a:rPr lang="en-US" dirty="0">
                  <a:solidFill>
                    <a:schemeClr val="bg1"/>
                  </a:solidFill>
                </a:rPr>
                <a:t>CONTINUUM</a:t>
              </a:r>
              <a:br>
                <a:rPr lang="en-US" dirty="0">
                  <a:solidFill>
                    <a:schemeClr val="bg1"/>
                  </a:solidFill>
                </a:rPr>
              </a:br>
              <a:r>
                <a:rPr lang="en-US" dirty="0">
                  <a:solidFill>
                    <a:schemeClr val="bg1"/>
                  </a:solidFill>
                </a:rPr>
                <a:t>DESIGN</a:t>
              </a:r>
              <a:endParaRPr lang="ru-RU" dirty="0">
                <a:solidFill>
                  <a:schemeClr val="bg1"/>
                </a:solidFill>
              </a:endParaRPr>
            </a:p>
          </p:txBody>
        </p:sp>
      </p:grpSp>
      <p:sp>
        <p:nvSpPr>
          <p:cNvPr id="13" name="Oval 12"/>
          <p:cNvSpPr/>
          <p:nvPr/>
        </p:nvSpPr>
        <p:spPr bwMode="auto">
          <a:xfrm>
            <a:off x="4125862" y="1963684"/>
            <a:ext cx="3878851" cy="3878851"/>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ru-RU" sz="2400" dirty="0">
              <a:solidFill>
                <a:schemeClr val="bg1"/>
              </a:solidFill>
              <a:latin typeface="+mj-lt"/>
              <a:ea typeface="Segoe UI" pitchFamily="34" charset="0"/>
              <a:cs typeface="Segoe UI" pitchFamily="34" charset="0"/>
            </a:endParaRPr>
          </a:p>
        </p:txBody>
      </p:sp>
      <p:sp>
        <p:nvSpPr>
          <p:cNvPr id="4" name="Oval 3"/>
          <p:cNvSpPr/>
          <p:nvPr/>
        </p:nvSpPr>
        <p:spPr bwMode="auto">
          <a:xfrm>
            <a:off x="4550567" y="2389595"/>
            <a:ext cx="3029445" cy="3029445"/>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ru-RU" sz="2400" dirty="0">
              <a:solidFill>
                <a:schemeClr val="bg1"/>
              </a:solidFill>
              <a:latin typeface="+mj-lt"/>
              <a:ea typeface="Segoe UI" pitchFamily="34" charset="0"/>
              <a:cs typeface="Segoe UI" pitchFamily="34" charset="0"/>
            </a:endParaRPr>
          </a:p>
        </p:txBody>
      </p:sp>
      <p:sp>
        <p:nvSpPr>
          <p:cNvPr id="5" name="Rectangle 4"/>
          <p:cNvSpPr/>
          <p:nvPr/>
        </p:nvSpPr>
        <p:spPr>
          <a:xfrm>
            <a:off x="4878105" y="684752"/>
            <a:ext cx="2374368" cy="108952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472" fontAlgn="base">
              <a:lnSpc>
                <a:spcPct val="90000"/>
              </a:lnSpc>
              <a:spcBef>
                <a:spcPct val="0"/>
              </a:spcBef>
              <a:spcAft>
                <a:spcPct val="0"/>
              </a:spcAft>
            </a:pPr>
            <a:r>
              <a:rPr lang="ru-RU" sz="2400" dirty="0">
                <a:gradFill>
                  <a:gsLst>
                    <a:gs pos="0">
                      <a:srgbClr val="FFFFFF"/>
                    </a:gs>
                    <a:gs pos="100000">
                      <a:srgbClr val="FFFFFF"/>
                    </a:gs>
                  </a:gsLst>
                  <a:lin ang="5400000" scaled="0"/>
                </a:gradFill>
                <a:latin typeface="Segoe UI Light"/>
                <a:ea typeface="Segoe UI" pitchFamily="34" charset="0"/>
                <a:cs typeface="Segoe UI" pitchFamily="34" charset="0"/>
              </a:rPr>
              <a:t>Универсальный </a:t>
            </a:r>
            <a:br>
              <a:rPr lang="ru-RU" sz="2400" dirty="0">
                <a:gradFill>
                  <a:gsLst>
                    <a:gs pos="0">
                      <a:srgbClr val="FFFFFF"/>
                    </a:gs>
                    <a:gs pos="100000">
                      <a:srgbClr val="FFFFFF"/>
                    </a:gs>
                  </a:gsLst>
                  <a:lin ang="5400000" scaled="0"/>
                </a:gradFill>
                <a:latin typeface="Segoe UI Light"/>
                <a:ea typeface="Segoe UI" pitchFamily="34" charset="0"/>
                <a:cs typeface="Segoe UI" pitchFamily="34" charset="0"/>
              </a:rPr>
            </a:br>
            <a:r>
              <a:rPr lang="ru-RU" sz="2400" dirty="0">
                <a:gradFill>
                  <a:gsLst>
                    <a:gs pos="0">
                      <a:srgbClr val="FFFFFF"/>
                    </a:gs>
                    <a:gs pos="100000">
                      <a:srgbClr val="FFFFFF"/>
                    </a:gs>
                  </a:gsLst>
                  <a:lin ang="5400000" scaled="0"/>
                </a:gradFill>
                <a:latin typeface="Segoe UI Light"/>
                <a:ea typeface="Segoe UI" pitchFamily="34" charset="0"/>
                <a:cs typeface="Segoe UI" pitchFamily="34" charset="0"/>
              </a:rPr>
              <a:t>дизайн </a:t>
            </a:r>
            <a:b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br>
            <a:r>
              <a:rPr lang="ru-RU" sz="2400" dirty="0">
                <a:gradFill>
                  <a:gsLst>
                    <a:gs pos="0">
                      <a:srgbClr val="FFFFFF"/>
                    </a:gs>
                    <a:gs pos="100000">
                      <a:srgbClr val="FFFFFF"/>
                    </a:gs>
                  </a:gsLst>
                  <a:lin ang="5400000" scaled="0"/>
                </a:gradFill>
                <a:latin typeface="Segoe UI Light"/>
                <a:ea typeface="Segoe UI" pitchFamily="34" charset="0"/>
                <a:cs typeface="Segoe UI" pitchFamily="34" charset="0"/>
              </a:rPr>
              <a:t>для </a:t>
            </a: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Windows 10</a:t>
            </a:r>
            <a:endParaRPr lang="ru-RU"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oup 5"/>
          <p:cNvGrpSpPr/>
          <p:nvPr/>
        </p:nvGrpSpPr>
        <p:grpSpPr>
          <a:xfrm>
            <a:off x="4511021" y="2389595"/>
            <a:ext cx="3169957" cy="3029445"/>
            <a:chOff x="4497855" y="1854086"/>
            <a:chExt cx="3169957" cy="3029445"/>
          </a:xfrm>
        </p:grpSpPr>
        <p:grpSp>
          <p:nvGrpSpPr>
            <p:cNvPr id="7" name="Group 6"/>
            <p:cNvGrpSpPr/>
            <p:nvPr/>
          </p:nvGrpSpPr>
          <p:grpSpPr>
            <a:xfrm rot="5400000">
              <a:off x="4495065" y="2777878"/>
              <a:ext cx="3029445" cy="1181862"/>
              <a:chOff x="4537401" y="2820214"/>
              <a:chExt cx="3029445" cy="1181862"/>
            </a:xfrm>
          </p:grpSpPr>
          <p:sp>
            <p:nvSpPr>
              <p:cNvPr id="10" name="TextBox 7"/>
              <p:cNvSpPr txBox="1"/>
              <p:nvPr/>
            </p:nvSpPr>
            <p:spPr>
              <a:xfrm>
                <a:off x="5513993" y="2820214"/>
                <a:ext cx="1076257" cy="1181862"/>
              </a:xfrm>
              <a:prstGeom prst="rect">
                <a:avLst/>
              </a:prstGeom>
              <a:noFill/>
              <a:ln>
                <a:noFill/>
              </a:ln>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ru-RU" sz="6400" dirty="0">
                    <a:solidFill>
                      <a:sysClr val="windowText" lastClr="000000"/>
                    </a:solidFill>
                    <a:latin typeface="+mj-lt"/>
                    <a:ea typeface="Segoe UI Symbol" panose="020B0502040204020203" pitchFamily="34" charset="0"/>
                  </a:rPr>
                  <a:t>☯</a:t>
                </a:r>
                <a:endParaRPr lang="ru-RU" sz="6400" dirty="0">
                  <a:solidFill>
                    <a:sysClr val="windowText" lastClr="000000"/>
                  </a:solidFill>
                  <a:latin typeface="+mj-lt"/>
                </a:endParaRPr>
              </a:p>
            </p:txBody>
          </p:sp>
          <p:cxnSp>
            <p:nvCxnSpPr>
              <p:cNvPr id="11" name="Straight Connector 10"/>
              <p:cNvCxnSpPr>
                <a:stCxn id="4" idx="2"/>
              </p:cNvCxnSpPr>
              <p:nvPr/>
            </p:nvCxnSpPr>
            <p:spPr>
              <a:xfrm>
                <a:off x="4537401" y="3368810"/>
                <a:ext cx="127521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a:off x="6949515" y="2751481"/>
                <a:ext cx="0" cy="12346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TextBox 5"/>
            <p:cNvSpPr txBox="1"/>
            <p:nvPr/>
          </p:nvSpPr>
          <p:spPr>
            <a:xfrm>
              <a:off x="4497855" y="2971774"/>
              <a:ext cx="1362489" cy="794064"/>
            </a:xfrm>
            <a:prstGeom prst="rect">
              <a:avLst/>
            </a:prstGeom>
            <a:noFill/>
            <a:ln>
              <a:noFill/>
            </a:ln>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dirty="0">
                  <a:solidFill>
                    <a:sysClr val="windowText" lastClr="000000"/>
                  </a:solidFill>
                  <a:latin typeface="+mj-lt"/>
                </a:rPr>
                <a:t>ADAPTIVE</a:t>
              </a:r>
              <a:br>
                <a:rPr lang="en-US" dirty="0">
                  <a:solidFill>
                    <a:sysClr val="windowText" lastClr="000000"/>
                  </a:solidFill>
                  <a:latin typeface="+mj-lt"/>
                </a:rPr>
              </a:br>
              <a:r>
                <a:rPr lang="en-US" dirty="0">
                  <a:solidFill>
                    <a:sysClr val="windowText" lastClr="000000"/>
                  </a:solidFill>
                  <a:latin typeface="+mj-lt"/>
                </a:rPr>
                <a:t>DESIGN</a:t>
              </a:r>
              <a:endParaRPr lang="ru-RU" dirty="0">
                <a:solidFill>
                  <a:sysClr val="windowText" lastClr="000000"/>
                </a:solidFill>
                <a:latin typeface="+mj-lt"/>
              </a:endParaRPr>
            </a:p>
          </p:txBody>
        </p:sp>
        <p:sp>
          <p:nvSpPr>
            <p:cNvPr id="9" name="TextBox 6"/>
            <p:cNvSpPr txBox="1"/>
            <p:nvPr/>
          </p:nvSpPr>
          <p:spPr>
            <a:xfrm>
              <a:off x="6266403" y="2971774"/>
              <a:ext cx="1401409" cy="794064"/>
            </a:xfrm>
            <a:prstGeom prst="rect">
              <a:avLst/>
            </a:prstGeom>
            <a:noFill/>
            <a:ln>
              <a:noFill/>
            </a:ln>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dirty="0">
                  <a:solidFill>
                    <a:sysClr val="windowText" lastClr="000000"/>
                  </a:solidFill>
                  <a:latin typeface="+mj-lt"/>
                </a:rPr>
                <a:t>INCLUSIVE</a:t>
              </a:r>
              <a:br>
                <a:rPr lang="en-US" dirty="0">
                  <a:solidFill>
                    <a:sysClr val="windowText" lastClr="000000"/>
                  </a:solidFill>
                  <a:latin typeface="+mj-lt"/>
                </a:rPr>
              </a:br>
              <a:r>
                <a:rPr lang="en-US" dirty="0">
                  <a:solidFill>
                    <a:sysClr val="windowText" lastClr="000000"/>
                  </a:solidFill>
                  <a:latin typeface="+mj-lt"/>
                </a:rPr>
                <a:t>DESIGN</a:t>
              </a:r>
              <a:endParaRPr lang="ru-RU" dirty="0">
                <a:solidFill>
                  <a:sysClr val="windowText" lastClr="000000"/>
                </a:solidFill>
                <a:latin typeface="+mj-lt"/>
              </a:endParaRPr>
            </a:p>
          </p:txBody>
        </p:sp>
      </p:grpSp>
      <p:sp>
        <p:nvSpPr>
          <p:cNvPr id="14" name="TextBox 5"/>
          <p:cNvSpPr txBox="1"/>
          <p:nvPr/>
        </p:nvSpPr>
        <p:spPr>
          <a:xfrm>
            <a:off x="5342012" y="5792602"/>
            <a:ext cx="1446550" cy="794064"/>
          </a:xfrm>
          <a:prstGeom prst="rect">
            <a:avLst/>
          </a:prstGeom>
          <a:noFill/>
          <a:ln>
            <a:noFill/>
          </a:ln>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dirty="0">
                <a:solidFill>
                  <a:schemeClr val="bg1"/>
                </a:solidFill>
                <a:latin typeface="+mj-lt"/>
              </a:rPr>
              <a:t>WINDOWS</a:t>
            </a:r>
            <a:br>
              <a:rPr lang="en-US" dirty="0">
                <a:solidFill>
                  <a:schemeClr val="bg1"/>
                </a:solidFill>
                <a:latin typeface="+mj-lt"/>
              </a:rPr>
            </a:br>
            <a:r>
              <a:rPr lang="en-US" dirty="0">
                <a:solidFill>
                  <a:schemeClr val="bg1"/>
                </a:solidFill>
                <a:latin typeface="+mj-lt"/>
              </a:rPr>
              <a:t>DESIGN</a:t>
            </a:r>
            <a:endParaRPr lang="ru-RU" dirty="0">
              <a:solidFill>
                <a:schemeClr val="bg1"/>
              </a:solidFill>
              <a:latin typeface="+mj-lt"/>
            </a:endParaRPr>
          </a:p>
        </p:txBody>
      </p:sp>
      <p:grpSp>
        <p:nvGrpSpPr>
          <p:cNvPr id="18" name="Group 17"/>
          <p:cNvGrpSpPr/>
          <p:nvPr/>
        </p:nvGrpSpPr>
        <p:grpSpPr>
          <a:xfrm>
            <a:off x="2390251" y="3047642"/>
            <a:ext cx="2989266" cy="646331"/>
            <a:chOff x="2390251" y="3047642"/>
            <a:chExt cx="2989266" cy="646331"/>
          </a:xfrm>
        </p:grpSpPr>
        <p:sp>
          <p:nvSpPr>
            <p:cNvPr id="2" name="Oval 1"/>
            <p:cNvSpPr/>
            <p:nvPr/>
          </p:nvSpPr>
          <p:spPr>
            <a:xfrm>
              <a:off x="5007320" y="3108229"/>
              <a:ext cx="372197" cy="3721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Straight Connector 14"/>
            <p:cNvCxnSpPr>
              <a:cxnSpLocks/>
            </p:cNvCxnSpPr>
            <p:nvPr/>
          </p:nvCxnSpPr>
          <p:spPr>
            <a:xfrm flipH="1">
              <a:off x="3576000" y="3291840"/>
              <a:ext cx="1586205" cy="18858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0251" y="3047642"/>
              <a:ext cx="1418978" cy="646331"/>
            </a:xfrm>
            <a:prstGeom prst="rect">
              <a:avLst/>
            </a:prstGeom>
            <a:noFill/>
          </p:spPr>
          <p:txBody>
            <a:bodyPr wrap="none" rtlCol="0">
              <a:spAutoFit/>
            </a:bodyPr>
            <a:lstStyle/>
            <a:p>
              <a:r>
                <a:rPr lang="ru-RU" dirty="0">
                  <a:solidFill>
                    <a:schemeClr val="bg1"/>
                  </a:solidFill>
                  <a:latin typeface="+mj-lt"/>
                </a:rPr>
                <a:t>Добавление</a:t>
              </a:r>
            </a:p>
            <a:p>
              <a:r>
                <a:rPr lang="ru-RU" dirty="0">
                  <a:solidFill>
                    <a:schemeClr val="bg1"/>
                  </a:solidFill>
                  <a:latin typeface="+mj-lt"/>
                </a:rPr>
                <a:t>гибкости</a:t>
              </a:r>
            </a:p>
          </p:txBody>
        </p:sp>
      </p:grpSp>
      <p:grpSp>
        <p:nvGrpSpPr>
          <p:cNvPr id="32" name="Group 31"/>
          <p:cNvGrpSpPr/>
          <p:nvPr/>
        </p:nvGrpSpPr>
        <p:grpSpPr>
          <a:xfrm>
            <a:off x="2363999" y="5940335"/>
            <a:ext cx="3015518" cy="646331"/>
            <a:chOff x="2363999" y="5940335"/>
            <a:chExt cx="3015518" cy="646331"/>
          </a:xfrm>
        </p:grpSpPr>
        <p:sp>
          <p:nvSpPr>
            <p:cNvPr id="20" name="Oval 19"/>
            <p:cNvSpPr/>
            <p:nvPr/>
          </p:nvSpPr>
          <p:spPr>
            <a:xfrm>
              <a:off x="5007320" y="5953362"/>
              <a:ext cx="372197" cy="3721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TextBox 21"/>
            <p:cNvSpPr txBox="1"/>
            <p:nvPr/>
          </p:nvSpPr>
          <p:spPr>
            <a:xfrm>
              <a:off x="2363999" y="5940335"/>
              <a:ext cx="1454244" cy="646331"/>
            </a:xfrm>
            <a:prstGeom prst="rect">
              <a:avLst/>
            </a:prstGeom>
            <a:noFill/>
          </p:spPr>
          <p:txBody>
            <a:bodyPr wrap="none" rtlCol="0">
              <a:spAutoFit/>
            </a:bodyPr>
            <a:lstStyle/>
            <a:p>
              <a:r>
                <a:rPr lang="ru-RU" dirty="0">
                  <a:solidFill>
                    <a:schemeClr val="bg1"/>
                  </a:solidFill>
                  <a:latin typeface="+mj-lt"/>
                </a:rPr>
                <a:t>Обновление</a:t>
              </a:r>
            </a:p>
            <a:p>
              <a:r>
                <a:rPr lang="ru-RU" dirty="0">
                  <a:solidFill>
                    <a:schemeClr val="bg1"/>
                  </a:solidFill>
                  <a:latin typeface="+mj-lt"/>
                </a:rPr>
                <a:t>дизайна</a:t>
              </a:r>
            </a:p>
          </p:txBody>
        </p:sp>
        <p:cxnSp>
          <p:nvCxnSpPr>
            <p:cNvPr id="26" name="Straight Connector 25"/>
            <p:cNvCxnSpPr>
              <a:stCxn id="20" idx="2"/>
            </p:cNvCxnSpPr>
            <p:nvPr/>
          </p:nvCxnSpPr>
          <p:spPr>
            <a:xfrm flipH="1" flipV="1">
              <a:off x="3852564" y="6139460"/>
              <a:ext cx="1154756"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787224" y="2363319"/>
            <a:ext cx="3311132" cy="1134036"/>
            <a:chOff x="6787224" y="2363319"/>
            <a:chExt cx="3311132" cy="1134036"/>
          </a:xfrm>
        </p:grpSpPr>
        <p:sp>
          <p:nvSpPr>
            <p:cNvPr id="27" name="Oval 26"/>
            <p:cNvSpPr/>
            <p:nvPr/>
          </p:nvSpPr>
          <p:spPr>
            <a:xfrm>
              <a:off x="6787224" y="3125158"/>
              <a:ext cx="372197" cy="3721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8" name="Straight Connector 27"/>
            <p:cNvCxnSpPr>
              <a:cxnSpLocks/>
            </p:cNvCxnSpPr>
            <p:nvPr/>
          </p:nvCxnSpPr>
          <p:spPr>
            <a:xfrm flipH="1">
              <a:off x="7114405" y="2632733"/>
              <a:ext cx="1612243" cy="67447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70748" y="2363319"/>
              <a:ext cx="1327608" cy="646331"/>
            </a:xfrm>
            <a:prstGeom prst="rect">
              <a:avLst/>
            </a:prstGeom>
            <a:noFill/>
          </p:spPr>
          <p:txBody>
            <a:bodyPr wrap="none" rtlCol="0">
              <a:spAutoFit/>
            </a:bodyPr>
            <a:lstStyle/>
            <a:p>
              <a:r>
                <a:rPr lang="ru-RU" dirty="0">
                  <a:solidFill>
                    <a:schemeClr val="bg1"/>
                  </a:solidFill>
                  <a:latin typeface="+mj-lt"/>
                </a:rPr>
                <a:t>Изменение</a:t>
              </a:r>
            </a:p>
            <a:p>
              <a:r>
                <a:rPr lang="ru-RU" dirty="0">
                  <a:solidFill>
                    <a:schemeClr val="bg1"/>
                  </a:solidFill>
                  <a:latin typeface="+mj-lt"/>
                </a:rPr>
                <a:t>мышления</a:t>
              </a:r>
            </a:p>
          </p:txBody>
        </p:sp>
      </p:grpSp>
      <p:grpSp>
        <p:nvGrpSpPr>
          <p:cNvPr id="38" name="Group 37"/>
          <p:cNvGrpSpPr/>
          <p:nvPr/>
        </p:nvGrpSpPr>
        <p:grpSpPr>
          <a:xfrm>
            <a:off x="8585694" y="5096691"/>
            <a:ext cx="1928030" cy="1304676"/>
            <a:chOff x="5389956" y="3065596"/>
            <a:chExt cx="1928030" cy="1304676"/>
          </a:xfrm>
        </p:grpSpPr>
        <p:sp>
          <p:nvSpPr>
            <p:cNvPr id="39" name="Oval 38"/>
            <p:cNvSpPr/>
            <p:nvPr/>
          </p:nvSpPr>
          <p:spPr>
            <a:xfrm>
              <a:off x="6945789" y="3065596"/>
              <a:ext cx="372197" cy="3721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0" name="Straight Connector 39"/>
            <p:cNvCxnSpPr>
              <a:cxnSpLocks/>
            </p:cNvCxnSpPr>
            <p:nvPr/>
          </p:nvCxnSpPr>
          <p:spPr>
            <a:xfrm flipV="1">
              <a:off x="6238814" y="3251694"/>
              <a:ext cx="893073" cy="6705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89956" y="3723941"/>
              <a:ext cx="1275862" cy="646331"/>
            </a:xfrm>
            <a:prstGeom prst="rect">
              <a:avLst/>
            </a:prstGeom>
            <a:noFill/>
          </p:spPr>
          <p:txBody>
            <a:bodyPr wrap="none" rtlCol="0">
              <a:spAutoFit/>
            </a:bodyPr>
            <a:lstStyle/>
            <a:p>
              <a:r>
                <a:rPr lang="ru-RU" dirty="0">
                  <a:solidFill>
                    <a:schemeClr val="bg1"/>
                  </a:solidFill>
                  <a:latin typeface="+mj-lt"/>
                </a:rPr>
                <a:t>Учет </a:t>
              </a:r>
              <a:br>
                <a:rPr lang="ru-RU" dirty="0">
                  <a:solidFill>
                    <a:schemeClr val="bg1"/>
                  </a:solidFill>
                  <a:latin typeface="+mj-lt"/>
                </a:rPr>
              </a:br>
              <a:r>
                <a:rPr lang="ru-RU" dirty="0">
                  <a:solidFill>
                    <a:schemeClr val="bg1"/>
                  </a:solidFill>
                  <a:latin typeface="+mj-lt"/>
                </a:rPr>
                <a:t>окружения</a:t>
              </a:r>
            </a:p>
          </p:txBody>
        </p:sp>
      </p:grpSp>
      <p:grpSp>
        <p:nvGrpSpPr>
          <p:cNvPr id="48" name="Group 47"/>
          <p:cNvGrpSpPr/>
          <p:nvPr/>
        </p:nvGrpSpPr>
        <p:grpSpPr>
          <a:xfrm>
            <a:off x="1266907" y="1001295"/>
            <a:ext cx="1885530" cy="2073914"/>
            <a:chOff x="6161135" y="3457103"/>
            <a:chExt cx="1885530" cy="2073914"/>
          </a:xfrm>
        </p:grpSpPr>
        <p:sp>
          <p:nvSpPr>
            <p:cNvPr id="49" name="Oval 48"/>
            <p:cNvSpPr/>
            <p:nvPr/>
          </p:nvSpPr>
          <p:spPr>
            <a:xfrm>
              <a:off x="6161135" y="5158820"/>
              <a:ext cx="372197" cy="3721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0" name="Straight Connector 49"/>
            <p:cNvCxnSpPr>
              <a:cxnSpLocks/>
              <a:stCxn id="49" idx="7"/>
            </p:cNvCxnSpPr>
            <p:nvPr/>
          </p:nvCxnSpPr>
          <p:spPr>
            <a:xfrm flipV="1">
              <a:off x="6478825" y="4110300"/>
              <a:ext cx="743856" cy="110302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189956" y="3457103"/>
              <a:ext cx="856709" cy="646331"/>
            </a:xfrm>
            <a:prstGeom prst="rect">
              <a:avLst/>
            </a:prstGeom>
            <a:noFill/>
          </p:spPr>
          <p:txBody>
            <a:bodyPr wrap="none" rtlCol="0">
              <a:spAutoFit/>
            </a:bodyPr>
            <a:lstStyle/>
            <a:p>
              <a:r>
                <a:rPr lang="ru-RU" dirty="0">
                  <a:solidFill>
                    <a:schemeClr val="bg1"/>
                  </a:solidFill>
                  <a:latin typeface="+mj-lt"/>
                </a:rPr>
                <a:t>Учет </a:t>
              </a:r>
              <a:br>
                <a:rPr lang="ru-RU" dirty="0">
                  <a:solidFill>
                    <a:schemeClr val="bg1"/>
                  </a:solidFill>
                  <a:latin typeface="+mj-lt"/>
                </a:rPr>
              </a:br>
              <a:r>
                <a:rPr lang="ru-RU" dirty="0">
                  <a:solidFill>
                    <a:schemeClr val="bg1"/>
                  </a:solidFill>
                  <a:latin typeface="+mj-lt"/>
                </a:rPr>
                <a:t>потока</a:t>
              </a:r>
            </a:p>
          </p:txBody>
        </p:sp>
      </p:grpSp>
    </p:spTree>
    <p:extLst>
      <p:ext uri="{BB962C8B-B14F-4D97-AF65-F5344CB8AC3E}">
        <p14:creationId xmlns:p14="http://schemas.microsoft.com/office/powerpoint/2010/main" val="2320172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000" y="-711000"/>
            <a:ext cx="5580000" cy="5580000"/>
          </a:xfrm>
          <a:prstGeom prst="rect">
            <a:avLst/>
          </a:prstGeom>
        </p:spPr>
      </p:pic>
      <p:sp>
        <p:nvSpPr>
          <p:cNvPr id="3" name="Title 2"/>
          <p:cNvSpPr>
            <a:spLocks noGrp="1"/>
          </p:cNvSpPr>
          <p:nvPr>
            <p:ph type="ctrTitle"/>
          </p:nvPr>
        </p:nvSpPr>
        <p:spPr/>
        <p:txBody>
          <a:bodyPr/>
          <a:lstStyle/>
          <a:p>
            <a:r>
              <a:rPr lang="ru-RU" dirty="0"/>
              <a:t>Дизайн приложений</a:t>
            </a:r>
            <a:br>
              <a:rPr lang="ru-RU" dirty="0"/>
            </a:br>
            <a:r>
              <a:rPr lang="ru-RU" dirty="0"/>
              <a:t>под </a:t>
            </a:r>
            <a:r>
              <a:rPr lang="en-US" dirty="0"/>
              <a:t>Windows 10 </a:t>
            </a:r>
            <a:r>
              <a:rPr lang="ru-RU" dirty="0"/>
              <a:t>для тех</a:t>
            </a:r>
            <a:r>
              <a:rPr lang="en-US" dirty="0"/>
              <a:t>,</a:t>
            </a:r>
            <a:br>
              <a:rPr lang="en-US" dirty="0"/>
            </a:br>
            <a:r>
              <a:rPr lang="ru-RU" dirty="0"/>
              <a:t>кому не все равно</a:t>
            </a:r>
          </a:p>
        </p:txBody>
      </p:sp>
      <p:sp>
        <p:nvSpPr>
          <p:cNvPr id="4" name="Subtitle 3"/>
          <p:cNvSpPr>
            <a:spLocks noGrp="1"/>
          </p:cNvSpPr>
          <p:nvPr>
            <p:ph type="subTitle" idx="1"/>
          </p:nvPr>
        </p:nvSpPr>
        <p:spPr/>
        <p:txBody>
          <a:bodyPr/>
          <a:lstStyle/>
          <a:p>
            <a:r>
              <a:rPr lang="ru-RU" dirty="0"/>
              <a:t>Константин Кичинский</a:t>
            </a:r>
            <a:endParaRPr lang="en-US" dirty="0"/>
          </a:p>
          <a:p>
            <a:pPr marL="0" lvl="1" algn="l"/>
            <a:r>
              <a:rPr lang="en-US" dirty="0">
                <a:solidFill>
                  <a:schemeClr val="bg2">
                    <a:lumMod val="90000"/>
                  </a:schemeClr>
                </a:solidFill>
              </a:rPr>
              <a:t>@</a:t>
            </a:r>
            <a:r>
              <a:rPr lang="en-US" dirty="0" err="1">
                <a:solidFill>
                  <a:schemeClr val="bg2">
                    <a:lumMod val="90000"/>
                  </a:schemeClr>
                </a:solidFill>
              </a:rPr>
              <a:t>kichinsky</a:t>
            </a:r>
            <a:endParaRPr lang="en-US" dirty="0">
              <a:solidFill>
                <a:schemeClr val="bg2">
                  <a:lumMod val="90000"/>
                </a:schemeClr>
              </a:solidFill>
            </a:endParaRPr>
          </a:p>
          <a:p>
            <a:pPr marL="0" lvl="1" algn="l"/>
            <a:r>
              <a:rPr lang="en-US" dirty="0">
                <a:solidFill>
                  <a:schemeClr val="bg2">
                    <a:lumMod val="90000"/>
                  </a:schemeClr>
                </a:solidFill>
              </a:rPr>
              <a:t>konkich@microsoft.com</a:t>
            </a:r>
          </a:p>
          <a:p>
            <a:pPr marL="0" lvl="1" algn="l"/>
            <a:r>
              <a:rPr lang="en-US" dirty="0">
                <a:solidFill>
                  <a:schemeClr val="bg2">
                    <a:lumMod val="90000"/>
                  </a:schemeClr>
                </a:solidFill>
              </a:rPr>
              <a:t>outofline.ru</a:t>
            </a:r>
            <a:endParaRPr lang="ru-RU" dirty="0">
              <a:solidFill>
                <a:schemeClr val="bg2">
                  <a:lumMod val="90000"/>
                </a:schemeClr>
              </a:solidFill>
            </a:endParaRPr>
          </a:p>
        </p:txBody>
      </p:sp>
    </p:spTree>
    <p:extLst>
      <p:ext uri="{BB962C8B-B14F-4D97-AF65-F5344CB8AC3E}">
        <p14:creationId xmlns:p14="http://schemas.microsoft.com/office/powerpoint/2010/main" val="292580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332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Contextual </a:t>
            </a:r>
            <a:br>
              <a:rPr lang="en-US" dirty="0"/>
            </a:br>
            <a:r>
              <a:rPr lang="en-US" dirty="0"/>
              <a:t>Design</a:t>
            </a:r>
            <a:endParaRPr lang="ru-RU" dirty="0"/>
          </a:p>
        </p:txBody>
      </p:sp>
      <p:sp>
        <p:nvSpPr>
          <p:cNvPr id="2" name="Text Placeholder 1"/>
          <p:cNvSpPr>
            <a:spLocks noGrp="1"/>
          </p:cNvSpPr>
          <p:nvPr>
            <p:ph type="body" sz="quarter" idx="10"/>
          </p:nvPr>
        </p:nvSpPr>
        <p:spPr/>
        <p:txBody>
          <a:bodyPr/>
          <a:lstStyle/>
          <a:p>
            <a:r>
              <a:rPr lang="ru-RU" dirty="0"/>
              <a:t>Сенсоры</a:t>
            </a:r>
            <a:br>
              <a:rPr lang="ru-RU" dirty="0"/>
            </a:br>
            <a:r>
              <a:rPr lang="ru-RU" dirty="0"/>
              <a:t>и данные</a:t>
            </a:r>
          </a:p>
        </p:txBody>
      </p:sp>
      <p:sp>
        <p:nvSpPr>
          <p:cNvPr id="3" name="Text Placeholder 2"/>
          <p:cNvSpPr>
            <a:spLocks noGrp="1"/>
          </p:cNvSpPr>
          <p:nvPr>
            <p:ph type="body" sz="quarter" idx="11"/>
          </p:nvPr>
        </p:nvSpPr>
        <p:spPr/>
        <p:txBody>
          <a:bodyPr/>
          <a:lstStyle/>
          <a:p>
            <a:r>
              <a:rPr lang="ru-RU"/>
              <a:t>Интерфейс </a:t>
            </a:r>
            <a:r>
              <a:rPr lang="ru-RU" dirty="0"/>
              <a:t>пользователя</a:t>
            </a:r>
          </a:p>
        </p:txBody>
      </p:sp>
      <p:sp>
        <p:nvSpPr>
          <p:cNvPr id="4" name="Text Placeholder 3"/>
          <p:cNvSpPr>
            <a:spLocks noGrp="1"/>
          </p:cNvSpPr>
          <p:nvPr>
            <p:ph type="body" sz="quarter" idx="12"/>
          </p:nvPr>
        </p:nvSpPr>
        <p:spPr/>
        <p:txBody>
          <a:bodyPr/>
          <a:lstStyle/>
          <a:p>
            <a:r>
              <a:rPr lang="en-US" dirty="0"/>
              <a:t>50</a:t>
            </a:r>
            <a:r>
              <a:rPr lang="ru-RU" dirty="0"/>
              <a:t> минут</a:t>
            </a:r>
          </a:p>
          <a:p>
            <a:r>
              <a:rPr lang="ru-RU" dirty="0"/>
              <a:t>Введение</a:t>
            </a:r>
            <a:br>
              <a:rPr lang="ru-RU" dirty="0"/>
            </a:br>
            <a:r>
              <a:rPr lang="ru-RU" dirty="0"/>
              <a:t>Практика</a:t>
            </a:r>
            <a:br>
              <a:rPr lang="ru-RU" dirty="0"/>
            </a:br>
            <a:r>
              <a:rPr lang="ru-RU" dirty="0"/>
              <a:t>Обсуждение</a:t>
            </a:r>
          </a:p>
        </p:txBody>
      </p:sp>
      <p:sp>
        <p:nvSpPr>
          <p:cNvPr id="5" name="Text Placeholder 4"/>
          <p:cNvSpPr>
            <a:spLocks noGrp="1"/>
          </p:cNvSpPr>
          <p:nvPr>
            <p:ph type="body" sz="quarter" idx="13"/>
          </p:nvPr>
        </p:nvSpPr>
        <p:spPr/>
        <p:txBody>
          <a:bodyPr/>
          <a:lstStyle/>
          <a:p>
            <a:r>
              <a:rPr lang="en-US" dirty="0"/>
              <a:t>2</a:t>
            </a:r>
            <a:r>
              <a:rPr lang="ru-RU" dirty="0"/>
              <a:t>0 минут</a:t>
            </a:r>
          </a:p>
          <a:p>
            <a:r>
              <a:rPr lang="ru-RU" dirty="0"/>
              <a:t>Введение</a:t>
            </a:r>
            <a:br>
              <a:rPr lang="ru-RU" dirty="0"/>
            </a:br>
            <a:r>
              <a:rPr lang="ru-RU" dirty="0"/>
              <a:t>Практика</a:t>
            </a:r>
            <a:br>
              <a:rPr lang="ru-RU" dirty="0"/>
            </a:br>
            <a:r>
              <a:rPr lang="ru-RU" dirty="0"/>
              <a:t>Обсуждение</a:t>
            </a:r>
          </a:p>
        </p:txBody>
      </p:sp>
      <p:sp>
        <p:nvSpPr>
          <p:cNvPr id="6" name="Text Placeholder 5"/>
          <p:cNvSpPr>
            <a:spLocks noGrp="1"/>
          </p:cNvSpPr>
          <p:nvPr>
            <p:ph type="body" sz="quarter" idx="14"/>
          </p:nvPr>
        </p:nvSpPr>
        <p:spPr/>
        <p:txBody>
          <a:bodyPr/>
          <a:lstStyle/>
          <a:p>
            <a:r>
              <a:rPr lang="en-US" dirty="0"/>
              <a:t>20</a:t>
            </a:r>
            <a:r>
              <a:rPr lang="ru-RU" dirty="0"/>
              <a:t> минут</a:t>
            </a:r>
          </a:p>
          <a:p>
            <a:r>
              <a:rPr lang="ru-RU" dirty="0"/>
              <a:t>Введение</a:t>
            </a:r>
            <a:br>
              <a:rPr lang="ru-RU" dirty="0"/>
            </a:br>
            <a:r>
              <a:rPr lang="ru-RU" dirty="0"/>
              <a:t>Обсуждение</a:t>
            </a:r>
          </a:p>
        </p:txBody>
      </p:sp>
    </p:spTree>
    <p:extLst>
      <p:ext uri="{BB962C8B-B14F-4D97-AF65-F5344CB8AC3E}">
        <p14:creationId xmlns:p14="http://schemas.microsoft.com/office/powerpoint/2010/main" val="2709628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3. </a:t>
            </a:r>
            <a:r>
              <a:rPr lang="en-US" dirty="0"/>
              <a:t>Contextual Design</a:t>
            </a:r>
            <a:endParaRPr lang="ru-RU" dirty="0"/>
          </a:p>
        </p:txBody>
      </p:sp>
      <p:sp>
        <p:nvSpPr>
          <p:cNvPr id="9" name="Subtitle 8"/>
          <p:cNvSpPr>
            <a:spLocks noGrp="1"/>
          </p:cNvSpPr>
          <p:nvPr>
            <p:ph type="subTitle" idx="1"/>
          </p:nvPr>
        </p:nvSpPr>
        <p:spPr/>
        <p:txBody>
          <a:bodyPr/>
          <a:lstStyle/>
          <a:p>
            <a:r>
              <a:rPr lang="ru-RU" dirty="0"/>
              <a:t>3.1. Введение</a:t>
            </a:r>
          </a:p>
        </p:txBody>
      </p:sp>
    </p:spTree>
    <p:extLst>
      <p:ext uri="{BB962C8B-B14F-4D97-AF65-F5344CB8AC3E}">
        <p14:creationId xmlns:p14="http://schemas.microsoft.com/office/powerpoint/2010/main" val="216661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1" name="Straight Arrow Connector 10"/>
          <p:cNvCxnSpPr/>
          <p:nvPr/>
        </p:nvCxnSpPr>
        <p:spPr>
          <a:xfrm>
            <a:off x="2792562" y="5986732"/>
            <a:ext cx="8776607" cy="0"/>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792562" y="4453710"/>
            <a:ext cx="8620185" cy="1304290"/>
            <a:chOff x="2792562" y="4453710"/>
            <a:chExt cx="8620185" cy="1304290"/>
          </a:xfrm>
        </p:grpSpPr>
        <p:sp>
          <p:nvSpPr>
            <p:cNvPr id="13" name="Rectangle 12"/>
            <p:cNvSpPr/>
            <p:nvPr/>
          </p:nvSpPr>
          <p:spPr>
            <a:xfrm>
              <a:off x="3967844" y="5015670"/>
              <a:ext cx="306081" cy="45175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4" name="Rectangle 13"/>
            <p:cNvSpPr/>
            <p:nvPr/>
          </p:nvSpPr>
          <p:spPr>
            <a:xfrm>
              <a:off x="4373337" y="4977510"/>
              <a:ext cx="357790" cy="52807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5" name="Rectangle 14"/>
            <p:cNvSpPr/>
            <p:nvPr/>
          </p:nvSpPr>
          <p:spPr>
            <a:xfrm>
              <a:off x="5333814" y="4893488"/>
              <a:ext cx="520716" cy="68047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nvGrpSpPr>
            <p:cNvPr id="23" name="Group 22"/>
            <p:cNvGrpSpPr/>
            <p:nvPr/>
          </p:nvGrpSpPr>
          <p:grpSpPr>
            <a:xfrm>
              <a:off x="5969928" y="4939467"/>
              <a:ext cx="841896" cy="634497"/>
              <a:chOff x="5214612" y="3184068"/>
              <a:chExt cx="841896" cy="634497"/>
            </a:xfrm>
          </p:grpSpPr>
          <p:sp>
            <p:nvSpPr>
              <p:cNvPr id="16" name="Rectangle 15"/>
              <p:cNvSpPr/>
              <p:nvPr/>
            </p:nvSpPr>
            <p:spPr>
              <a:xfrm rot="5400000">
                <a:off x="5347470" y="3051211"/>
                <a:ext cx="558297" cy="82401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8" name="Straight Connector 17"/>
              <p:cNvCxnSpPr/>
              <p:nvPr/>
            </p:nvCxnSpPr>
            <p:spPr>
              <a:xfrm>
                <a:off x="5214612" y="3818565"/>
                <a:ext cx="8418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rot="5400000">
              <a:off x="7066067" y="4800622"/>
              <a:ext cx="634498" cy="91218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1" name="Trapezoid 20"/>
            <p:cNvSpPr/>
            <p:nvPr/>
          </p:nvSpPr>
          <p:spPr>
            <a:xfrm>
              <a:off x="6858975" y="5568995"/>
              <a:ext cx="1061881" cy="189005"/>
            </a:xfrm>
            <a:prstGeom prst="trapezoid">
              <a:avLst>
                <a:gd name="adj" fmla="val 39279"/>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4" name="Rectangle 23"/>
            <p:cNvSpPr/>
            <p:nvPr/>
          </p:nvSpPr>
          <p:spPr>
            <a:xfrm rot="5400000">
              <a:off x="8373974" y="4553211"/>
              <a:ext cx="781387" cy="11233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5" name="Trapezoid 24"/>
            <p:cNvSpPr/>
            <p:nvPr/>
          </p:nvSpPr>
          <p:spPr>
            <a:xfrm>
              <a:off x="8114086" y="5568995"/>
              <a:ext cx="1061881" cy="189005"/>
            </a:xfrm>
            <a:prstGeom prst="trapezoid">
              <a:avLst>
                <a:gd name="adj" fmla="val 39279"/>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9232370" y="5568995"/>
              <a:ext cx="162706" cy="189005"/>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7" name="Rectangle 26"/>
            <p:cNvSpPr/>
            <p:nvPr/>
          </p:nvSpPr>
          <p:spPr>
            <a:xfrm rot="5400000">
              <a:off x="9943220" y="4341457"/>
              <a:ext cx="984976" cy="147010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8" name="Rectangle 27"/>
            <p:cNvSpPr/>
            <p:nvPr/>
          </p:nvSpPr>
          <p:spPr>
            <a:xfrm rot="5400000">
              <a:off x="11028469" y="5184718"/>
              <a:ext cx="566119" cy="20243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9" name="Rectangle 28"/>
            <p:cNvSpPr/>
            <p:nvPr/>
          </p:nvSpPr>
          <p:spPr>
            <a:xfrm rot="10800000">
              <a:off x="10188739" y="4453710"/>
              <a:ext cx="493937" cy="13030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11270846" y="5420843"/>
              <a:ext cx="93168" cy="93168"/>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2792562" y="5125132"/>
              <a:ext cx="228600" cy="2286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sp>
        <p:nvSpPr>
          <p:cNvPr id="32" name="TextBox 31"/>
          <p:cNvSpPr txBox="1"/>
          <p:nvPr/>
        </p:nvSpPr>
        <p:spPr>
          <a:xfrm>
            <a:off x="306262" y="5033950"/>
            <a:ext cx="159639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a:ln>
                  <a:noFill/>
                </a:ln>
                <a:solidFill>
                  <a:schemeClr val="bg1"/>
                </a:solidFill>
                <a:effectLst/>
                <a:uLnTx/>
                <a:uFillTx/>
              </a:rPr>
              <a:t>УСТРОЙСТВА</a:t>
            </a:r>
          </a:p>
        </p:txBody>
      </p:sp>
      <p:sp>
        <p:nvSpPr>
          <p:cNvPr id="34" name="TextBox 33"/>
          <p:cNvSpPr txBox="1"/>
          <p:nvPr/>
        </p:nvSpPr>
        <p:spPr>
          <a:xfrm>
            <a:off x="306261" y="1189444"/>
            <a:ext cx="152772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a:ln>
                  <a:noFill/>
                </a:ln>
                <a:solidFill>
                  <a:schemeClr val="bg1"/>
                </a:solidFill>
                <a:effectLst/>
                <a:uLnTx/>
                <a:uFillTx/>
              </a:rPr>
              <a:t>ОКРУЖЕНИЕ</a:t>
            </a:r>
          </a:p>
        </p:txBody>
      </p:sp>
      <p:cxnSp>
        <p:nvCxnSpPr>
          <p:cNvPr id="39" name="Straight Arrow Connector 38"/>
          <p:cNvCxnSpPr/>
          <p:nvPr/>
        </p:nvCxnSpPr>
        <p:spPr>
          <a:xfrm>
            <a:off x="2787170" y="1624642"/>
            <a:ext cx="8776607" cy="0"/>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06261" y="3019364"/>
            <a:ext cx="11257517" cy="635361"/>
            <a:chOff x="306261" y="3019364"/>
            <a:chExt cx="11257517" cy="635361"/>
          </a:xfrm>
        </p:grpSpPr>
        <p:sp>
          <p:nvSpPr>
            <p:cNvPr id="33" name="TextBox 32"/>
            <p:cNvSpPr txBox="1"/>
            <p:nvPr/>
          </p:nvSpPr>
          <p:spPr>
            <a:xfrm>
              <a:off x="306261" y="3019364"/>
              <a:ext cx="22818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a:ln>
                    <a:noFill/>
                  </a:ln>
                  <a:solidFill>
                    <a:schemeClr val="bg1"/>
                  </a:solidFill>
                  <a:effectLst/>
                  <a:uLnTx/>
                  <a:uFillTx/>
                </a:rPr>
                <a:t>ВЗАИМОДЕЙСТВИЕ</a:t>
              </a:r>
            </a:p>
          </p:txBody>
        </p:sp>
        <p:cxnSp>
          <p:nvCxnSpPr>
            <p:cNvPr id="38" name="Straight Arrow Connector 37"/>
            <p:cNvCxnSpPr/>
            <p:nvPr/>
          </p:nvCxnSpPr>
          <p:spPr>
            <a:xfrm>
              <a:off x="2787171" y="3654725"/>
              <a:ext cx="8776607" cy="0"/>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7433392" y="2728586"/>
            <a:ext cx="800219"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itchFamily="2" charset="0"/>
              </a:rPr>
              <a:t></a:t>
            </a:r>
            <a:endParaRPr kumimoji="0" lang="ru-RU" sz="4800" b="0" i="0" u="none" strike="noStrike" kern="0" cap="none" spc="0" normalizeH="0" baseline="0" noProof="0" dirty="0">
              <a:ln>
                <a:noFill/>
              </a:ln>
              <a:solidFill>
                <a:sysClr val="windowText" lastClr="000000"/>
              </a:solidFill>
              <a:effectLst/>
              <a:uLnTx/>
              <a:uFillTx/>
            </a:endParaRPr>
          </a:p>
        </p:txBody>
      </p:sp>
      <p:sp>
        <p:nvSpPr>
          <p:cNvPr id="41" name="Rectangle 40"/>
          <p:cNvSpPr/>
          <p:nvPr/>
        </p:nvSpPr>
        <p:spPr>
          <a:xfrm>
            <a:off x="10391806" y="2665421"/>
            <a:ext cx="1005403" cy="107721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400" b="0" i="0" u="none" strike="noStrike" kern="0" cap="none" spc="0" normalizeH="0" baseline="0" noProof="0" dirty="0">
                <a:ln>
                  <a:noFill/>
                </a:ln>
                <a:solidFill>
                  <a:schemeClr val="bg1"/>
                </a:solidFill>
                <a:effectLst/>
                <a:uLnTx/>
                <a:uFillTx/>
                <a:latin typeface="Segoe MDL2 Assets" pitchFamily="2" charset="0"/>
              </a:rPr>
              <a:t></a:t>
            </a:r>
            <a:endParaRPr kumimoji="0" lang="ru-RU" sz="6400" b="0" i="0" u="none" strike="noStrike" kern="0" cap="none" spc="0" normalizeH="0" baseline="0" noProof="0" dirty="0">
              <a:ln>
                <a:noFill/>
              </a:ln>
              <a:solidFill>
                <a:sysClr val="windowText" lastClr="000000"/>
              </a:solidFill>
              <a:effectLst/>
              <a:uLnTx/>
              <a:uFillTx/>
            </a:endParaRPr>
          </a:p>
        </p:txBody>
      </p:sp>
      <p:sp>
        <p:nvSpPr>
          <p:cNvPr id="44" name="Rectangle 43"/>
          <p:cNvSpPr/>
          <p:nvPr/>
        </p:nvSpPr>
        <p:spPr>
          <a:xfrm>
            <a:off x="3795434" y="2703135"/>
            <a:ext cx="800219"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itchFamily="2" charset="0"/>
              </a:rPr>
              <a:t></a:t>
            </a:r>
            <a:endParaRPr kumimoji="0" lang="ru-RU" sz="4800" b="0" i="0" u="none" strike="noStrike" kern="0" cap="none" spc="0" normalizeH="0" baseline="0" noProof="0" dirty="0">
              <a:ln>
                <a:noFill/>
              </a:ln>
              <a:solidFill>
                <a:sysClr val="windowText" lastClr="000000"/>
              </a:solidFill>
              <a:effectLst/>
              <a:uLnTx/>
              <a:uFillTx/>
            </a:endParaRPr>
          </a:p>
        </p:txBody>
      </p:sp>
      <p:sp>
        <p:nvSpPr>
          <p:cNvPr id="35" name="Rectangle 34"/>
          <p:cNvSpPr/>
          <p:nvPr/>
        </p:nvSpPr>
        <p:spPr>
          <a:xfrm>
            <a:off x="6589695" y="2692460"/>
            <a:ext cx="800219"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itchFamily="2" charset="0"/>
              </a:rPr>
              <a:t></a:t>
            </a:r>
            <a:endParaRPr kumimoji="0" lang="ru-RU" sz="4800" b="0" i="0" u="none" strike="noStrike" kern="0" cap="none" spc="0" normalizeH="0" baseline="0" noProof="0" dirty="0">
              <a:ln>
                <a:noFill/>
              </a:ln>
              <a:solidFill>
                <a:sysClr val="windowText" lastClr="000000"/>
              </a:solidFill>
              <a:effectLst/>
              <a:uLnTx/>
              <a:uFillTx/>
            </a:endParaRPr>
          </a:p>
        </p:txBody>
      </p:sp>
      <p:sp>
        <p:nvSpPr>
          <p:cNvPr id="37" name="Rectangle 36"/>
          <p:cNvSpPr/>
          <p:nvPr/>
        </p:nvSpPr>
        <p:spPr>
          <a:xfrm>
            <a:off x="5909105" y="2692460"/>
            <a:ext cx="800219"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itchFamily="2" charset="0"/>
              </a:rPr>
              <a:t></a:t>
            </a:r>
            <a:endParaRPr kumimoji="0" lang="ru-RU" sz="4800" b="0" i="0" u="none" strike="noStrike" kern="0" cap="none" spc="0" normalizeH="0" baseline="0" noProof="0" dirty="0">
              <a:ln>
                <a:noFill/>
              </a:ln>
              <a:solidFill>
                <a:sysClr val="windowText" lastClr="000000"/>
              </a:solidFill>
              <a:effectLst/>
              <a:uLnTx/>
              <a:uFillTx/>
            </a:endParaRPr>
          </a:p>
        </p:txBody>
      </p:sp>
      <p:sp>
        <p:nvSpPr>
          <p:cNvPr id="42" name="Rectangle 41"/>
          <p:cNvSpPr/>
          <p:nvPr/>
        </p:nvSpPr>
        <p:spPr>
          <a:xfrm>
            <a:off x="9035422" y="2582542"/>
            <a:ext cx="1415772"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itchFamily="2" charset="0"/>
              </a:rPr>
              <a:t></a:t>
            </a:r>
            <a:endParaRPr kumimoji="0" lang="ru-RU" sz="4800" b="0" i="0" u="none" strike="noStrike" kern="0" cap="none" spc="0" normalizeH="0" baseline="0" noProof="0" dirty="0">
              <a:ln>
                <a:noFill/>
              </a:ln>
              <a:solidFill>
                <a:schemeClr val="bg1"/>
              </a:solidFill>
              <a:effectLst/>
              <a:uLnTx/>
              <a:uFillTx/>
              <a:latin typeface="Segoe MDL2 Assets" pitchFamily="2" charset="0"/>
            </a:endParaRPr>
          </a:p>
        </p:txBody>
      </p:sp>
      <p:sp>
        <p:nvSpPr>
          <p:cNvPr id="43" name="Rectangle 42"/>
          <p:cNvSpPr/>
          <p:nvPr/>
        </p:nvSpPr>
        <p:spPr>
          <a:xfrm>
            <a:off x="8246043" y="2748295"/>
            <a:ext cx="697627"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bg1"/>
                </a:solidFill>
                <a:effectLst/>
                <a:uLnTx/>
                <a:uFillTx/>
                <a:latin typeface="Segoe MDL2 Assets" pitchFamily="2" charset="0"/>
              </a:rPr>
              <a:t></a:t>
            </a:r>
            <a:endParaRPr kumimoji="0" lang="ru-RU" sz="4000" b="0" i="0" u="none" strike="noStrike" kern="0" cap="none" spc="0" normalizeH="0" baseline="0" noProof="0" dirty="0">
              <a:ln>
                <a:noFill/>
              </a:ln>
              <a:solidFill>
                <a:sysClr val="windowText" lastClr="000000"/>
              </a:solidFill>
              <a:effectLst/>
              <a:uLnTx/>
              <a:uFillTx/>
            </a:endParaRPr>
          </a:p>
        </p:txBody>
      </p:sp>
      <p:sp>
        <p:nvSpPr>
          <p:cNvPr id="45" name="Rectangle 44"/>
          <p:cNvSpPr/>
          <p:nvPr/>
        </p:nvSpPr>
        <p:spPr>
          <a:xfrm>
            <a:off x="3023243" y="2686739"/>
            <a:ext cx="800219"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anose="050A0102010101010101" pitchFamily="18" charset="0"/>
              </a:rPr>
              <a:t></a:t>
            </a:r>
            <a:endParaRPr kumimoji="0" lang="ru-RU" sz="4800" b="0" i="0" u="none" strike="noStrike" kern="0" cap="none" spc="0" normalizeH="0" baseline="0" noProof="0" dirty="0">
              <a:ln>
                <a:noFill/>
              </a:ln>
              <a:solidFill>
                <a:sysClr val="windowText" lastClr="000000"/>
              </a:solidFill>
              <a:effectLst/>
              <a:uLnTx/>
              <a:uFillTx/>
            </a:endParaRPr>
          </a:p>
        </p:txBody>
      </p:sp>
      <p:sp>
        <p:nvSpPr>
          <p:cNvPr id="46" name="Rectangle 45"/>
          <p:cNvSpPr/>
          <p:nvPr/>
        </p:nvSpPr>
        <p:spPr>
          <a:xfrm>
            <a:off x="4544076" y="2686739"/>
            <a:ext cx="800219"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itchFamily="2" charset="0"/>
              </a:rPr>
              <a:t></a:t>
            </a:r>
            <a:endParaRPr kumimoji="0" lang="ru-RU" sz="4800" b="0" i="0" u="none" strike="noStrike" kern="0" cap="none" spc="0" normalizeH="0" baseline="0" noProof="0" dirty="0">
              <a:ln>
                <a:noFill/>
              </a:ln>
              <a:solidFill>
                <a:sysClr val="windowText" lastClr="000000"/>
              </a:solidFill>
              <a:effectLst/>
              <a:uLnTx/>
              <a:uFillTx/>
            </a:endParaRPr>
          </a:p>
        </p:txBody>
      </p:sp>
      <p:sp>
        <p:nvSpPr>
          <p:cNvPr id="47" name="Rectangle 46"/>
          <p:cNvSpPr/>
          <p:nvPr/>
        </p:nvSpPr>
        <p:spPr>
          <a:xfrm>
            <a:off x="5194062" y="2677051"/>
            <a:ext cx="800219"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itchFamily="2" charset="0"/>
              </a:rPr>
              <a:t></a:t>
            </a:r>
            <a:endParaRPr kumimoji="0" lang="ru-RU" sz="4800" b="0" i="0" u="none" strike="noStrike" kern="0" cap="none" spc="0" normalizeH="0" baseline="0" noProof="0" dirty="0">
              <a:ln>
                <a:noFill/>
              </a:ln>
              <a:solidFill>
                <a:sysClr val="windowText" lastClr="000000"/>
              </a:solidFill>
              <a:effectLst/>
              <a:uLnTx/>
              <a:uFillTx/>
            </a:endParaRPr>
          </a:p>
        </p:txBody>
      </p:sp>
      <p:sp>
        <p:nvSpPr>
          <p:cNvPr id="48" name="Rectangle 47"/>
          <p:cNvSpPr/>
          <p:nvPr/>
        </p:nvSpPr>
        <p:spPr>
          <a:xfrm>
            <a:off x="2699323" y="860234"/>
            <a:ext cx="1234633"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Segoe MDL2 Assets" panose="050A0102010101010101" pitchFamily="18" charset="0"/>
              </a:rPr>
              <a:t> </a:t>
            </a:r>
            <a:endParaRPr kumimoji="0" lang="ru-RU" sz="3600" b="0" i="0" u="none" strike="noStrike" kern="0" cap="none" spc="0" normalizeH="0" baseline="0" noProof="0" dirty="0">
              <a:ln>
                <a:noFill/>
              </a:ln>
              <a:solidFill>
                <a:sysClr val="windowText" lastClr="000000"/>
              </a:solidFill>
              <a:effectLst/>
              <a:uLnTx/>
              <a:uFillTx/>
            </a:endParaRPr>
          </a:p>
        </p:txBody>
      </p:sp>
      <p:sp>
        <p:nvSpPr>
          <p:cNvPr id="8" name="Rectangle 7"/>
          <p:cNvSpPr/>
          <p:nvPr/>
        </p:nvSpPr>
        <p:spPr>
          <a:xfrm>
            <a:off x="3925104" y="860234"/>
            <a:ext cx="1280794"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MDL2 Assets" panose="050A0102010101010101" pitchFamily="18" charset="0"/>
              </a:rPr>
              <a:t> </a:t>
            </a:r>
            <a:endParaRPr kumimoji="0" lang="ru-RU" sz="3600" b="0" i="0" u="none" strike="noStrike" kern="0" cap="none" spc="0" normalizeH="0" baseline="0" noProof="0" dirty="0">
              <a:ln>
                <a:noFill/>
              </a:ln>
              <a:solidFill>
                <a:srgbClr val="060F18"/>
              </a:solidFill>
              <a:effectLst/>
              <a:uLnTx/>
              <a:uFillTx/>
            </a:endParaRPr>
          </a:p>
        </p:txBody>
      </p:sp>
      <p:sp>
        <p:nvSpPr>
          <p:cNvPr id="9" name="Rectangle 8"/>
          <p:cNvSpPr/>
          <p:nvPr/>
        </p:nvSpPr>
        <p:spPr>
          <a:xfrm>
            <a:off x="5192022" y="860234"/>
            <a:ext cx="1409509"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MDL2 Assets" panose="050A0102010101010101" pitchFamily="18" charset="0"/>
              </a:rPr>
              <a:t> </a:t>
            </a:r>
            <a:endParaRPr kumimoji="0" lang="ru-RU" sz="3600" b="0" i="0" u="none" strike="noStrike" kern="0" cap="none" spc="0" normalizeH="0" baseline="0" noProof="0" dirty="0">
              <a:ln>
                <a:noFill/>
              </a:ln>
              <a:solidFill>
                <a:srgbClr val="060F18"/>
              </a:solidFill>
              <a:effectLst/>
              <a:uLnTx/>
              <a:uFillTx/>
            </a:endParaRPr>
          </a:p>
        </p:txBody>
      </p:sp>
      <p:sp>
        <p:nvSpPr>
          <p:cNvPr id="10" name="Rectangle 9"/>
          <p:cNvSpPr/>
          <p:nvPr/>
        </p:nvSpPr>
        <p:spPr>
          <a:xfrm>
            <a:off x="6426220" y="843493"/>
            <a:ext cx="1234633"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MDL2 Assets" panose="050A0102010101010101" pitchFamily="18" charset="0"/>
              </a:rPr>
              <a:t> </a:t>
            </a:r>
            <a:endParaRPr kumimoji="0" lang="ru-RU" sz="3600" b="0" i="0" u="none" strike="noStrike" kern="0" cap="none" spc="0" normalizeH="0" baseline="0" noProof="0" dirty="0">
              <a:ln>
                <a:noFill/>
              </a:ln>
              <a:solidFill>
                <a:srgbClr val="060F18"/>
              </a:solidFill>
              <a:effectLst/>
              <a:uLnTx/>
              <a:uFillTx/>
            </a:endParaRPr>
          </a:p>
        </p:txBody>
      </p:sp>
      <p:sp>
        <p:nvSpPr>
          <p:cNvPr id="19" name="Rectangle 18"/>
          <p:cNvSpPr/>
          <p:nvPr/>
        </p:nvSpPr>
        <p:spPr>
          <a:xfrm>
            <a:off x="7644916" y="856954"/>
            <a:ext cx="1899879"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MDL2 Assets" panose="050A0102010101010101" pitchFamily="18" charset="0"/>
              </a:rPr>
              <a:t>  </a:t>
            </a:r>
            <a:r>
              <a:rPr kumimoji="0" lang="en-US" sz="28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3600" b="0" i="0" u="none" strike="noStrike" kern="0" cap="none" spc="0" normalizeH="0" baseline="0" noProof="0" dirty="0">
              <a:ln>
                <a:noFill/>
              </a:ln>
              <a:solidFill>
                <a:srgbClr val="060F18"/>
              </a:solidFill>
              <a:effectLst/>
              <a:uLnTx/>
              <a:uFillTx/>
            </a:endParaRPr>
          </a:p>
        </p:txBody>
      </p:sp>
      <p:sp>
        <p:nvSpPr>
          <p:cNvPr id="49" name="Rectangle 48"/>
          <p:cNvSpPr/>
          <p:nvPr/>
        </p:nvSpPr>
        <p:spPr>
          <a:xfrm>
            <a:off x="9447911" y="869100"/>
            <a:ext cx="1822935"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MDL2 Assets" panose="050A0102010101010101" pitchFamily="18" charset="0"/>
              </a:rPr>
              <a:t>  </a:t>
            </a:r>
            <a:endParaRPr kumimoji="0" lang="ru-RU" sz="3600" b="0" i="0" u="none" strike="noStrike" kern="0" cap="none" spc="0" normalizeH="0" baseline="0" noProof="0" dirty="0">
              <a:ln>
                <a:noFill/>
              </a:ln>
              <a:solidFill>
                <a:srgbClr val="060F18"/>
              </a:solidFill>
              <a:effectLst/>
              <a:uLnTx/>
              <a:uFillTx/>
            </a:endParaRPr>
          </a:p>
        </p:txBody>
      </p:sp>
      <p:sp>
        <p:nvSpPr>
          <p:cNvPr id="51" name="Rectangle 50"/>
          <p:cNvSpPr/>
          <p:nvPr/>
        </p:nvSpPr>
        <p:spPr>
          <a:xfrm>
            <a:off x="11128892" y="863945"/>
            <a:ext cx="646331"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156000" y="369000"/>
            <a:ext cx="11700000" cy="183659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56102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250"/>
                                        <p:tgtEl>
                                          <p:spTgt spid="41"/>
                                        </p:tgtEl>
                                      </p:cBhvr>
                                    </p:animEffect>
                                  </p:childTnLst>
                                </p:cTn>
                              </p:par>
                            </p:childTnLst>
                          </p:cTn>
                        </p:par>
                        <p:par>
                          <p:cTn id="18" fill="hold">
                            <p:stCondLst>
                              <p:cond delay="25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250"/>
                                        <p:tgtEl>
                                          <p:spTgt spid="4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50"/>
                                        <p:tgtEl>
                                          <p:spTgt spid="43"/>
                                        </p:tgtEl>
                                      </p:cBhvr>
                                    </p:animEffect>
                                  </p:childTnLst>
                                </p:cTn>
                              </p:par>
                            </p:childTnLst>
                          </p:cTn>
                        </p:par>
                        <p:par>
                          <p:cTn id="26" fill="hold">
                            <p:stCondLst>
                              <p:cond delay="7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250"/>
                                        <p:tgtEl>
                                          <p:spTgt spid="2"/>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250"/>
                                        <p:tgtEl>
                                          <p:spTgt spid="35"/>
                                        </p:tgtEl>
                                      </p:cBhvr>
                                    </p:animEffect>
                                  </p:childTnLst>
                                </p:cTn>
                              </p:par>
                            </p:childTnLst>
                          </p:cTn>
                        </p:par>
                        <p:par>
                          <p:cTn id="34" fill="hold">
                            <p:stCondLst>
                              <p:cond delay="125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250"/>
                                        <p:tgtEl>
                                          <p:spTgt spid="3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250"/>
                                        <p:tgtEl>
                                          <p:spTgt spid="47"/>
                                        </p:tgtEl>
                                      </p:cBhvr>
                                    </p:animEffect>
                                  </p:childTnLst>
                                </p:cTn>
                              </p:par>
                            </p:childTnLst>
                          </p:cTn>
                        </p:par>
                        <p:par>
                          <p:cTn id="42" fill="hold">
                            <p:stCondLst>
                              <p:cond delay="1750"/>
                            </p:stCondLst>
                            <p:childTnLst>
                              <p:par>
                                <p:cTn id="43" presetID="10" presetClass="entr" presetSubtype="0"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250"/>
                                        <p:tgtEl>
                                          <p:spTgt spid="46"/>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250"/>
                                        <p:tgtEl>
                                          <p:spTgt spid="44"/>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25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250"/>
                                        <p:tgtEl>
                                          <p:spTgt spid="48"/>
                                        </p:tgtEl>
                                      </p:cBhvr>
                                    </p:animEffect>
                                  </p:childTnLst>
                                </p:cTn>
                              </p:par>
                            </p:childTnLst>
                          </p:cTn>
                        </p:par>
                        <p:par>
                          <p:cTn id="67" fill="hold">
                            <p:stCondLst>
                              <p:cond delay="250"/>
                            </p:stCondLst>
                            <p:childTnLst>
                              <p:par>
                                <p:cTn id="68" presetID="10" presetClass="entr" presetSubtype="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250"/>
                                        <p:tgtEl>
                                          <p:spTgt spid="8"/>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250"/>
                                        <p:tgtEl>
                                          <p:spTgt spid="9"/>
                                        </p:tgtEl>
                                      </p:cBhvr>
                                    </p:animEffect>
                                  </p:childTnLst>
                                </p:cTn>
                              </p:par>
                            </p:childTnLst>
                          </p:cTn>
                        </p:par>
                        <p:par>
                          <p:cTn id="75" fill="hold">
                            <p:stCondLst>
                              <p:cond delay="750"/>
                            </p:stCondLst>
                            <p:childTnLst>
                              <p:par>
                                <p:cTn id="76" presetID="10" presetClass="entr" presetSubtype="0"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250"/>
                                        <p:tgtEl>
                                          <p:spTgt spid="10"/>
                                        </p:tgtEl>
                                      </p:cBhvr>
                                    </p:animEffec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250"/>
                                        <p:tgtEl>
                                          <p:spTgt spid="19"/>
                                        </p:tgtEl>
                                      </p:cBhvr>
                                    </p:animEffect>
                                  </p:childTnLst>
                                </p:cTn>
                              </p:par>
                            </p:childTnLst>
                          </p:cTn>
                        </p:par>
                        <p:par>
                          <p:cTn id="83" fill="hold">
                            <p:stCondLst>
                              <p:cond delay="1250"/>
                            </p:stCondLst>
                            <p:childTnLst>
                              <p:par>
                                <p:cTn id="84" presetID="10" presetClass="entr" presetSubtype="0" fill="hold" grpId="0" nodeType="after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250"/>
                                        <p:tgtEl>
                                          <p:spTgt spid="49"/>
                                        </p:tgtEl>
                                      </p:cBhvr>
                                    </p:animEffect>
                                  </p:childTnLst>
                                </p:cTn>
                              </p:par>
                            </p:childTnLst>
                          </p:cTn>
                        </p:par>
                        <p:par>
                          <p:cTn id="87" fill="hold">
                            <p:stCondLst>
                              <p:cond delay="1500"/>
                            </p:stCondLst>
                            <p:childTnLst>
                              <p:par>
                                <p:cTn id="88" presetID="10" presetClass="entr" presetSubtype="0" fill="hold" grpId="0" nodeType="after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41" grpId="0"/>
      <p:bldP spid="44" grpId="0"/>
      <p:bldP spid="35" grpId="0"/>
      <p:bldP spid="37" grpId="0"/>
      <p:bldP spid="42" grpId="0"/>
      <p:bldP spid="43" grpId="0"/>
      <p:bldP spid="45" grpId="0"/>
      <p:bldP spid="46" grpId="0"/>
      <p:bldP spid="47" grpId="0"/>
      <p:bldP spid="48" grpId="0"/>
      <p:bldP spid="8" grpId="0"/>
      <p:bldP spid="9" grpId="0"/>
      <p:bldP spid="10" grpId="0"/>
      <p:bldP spid="19" grpId="0"/>
      <p:bldP spid="49"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69587" y="1103524"/>
            <a:ext cx="9720000" cy="2340000"/>
          </a:xfrm>
        </p:spPr>
        <p:txBody>
          <a:bodyPr/>
          <a:lstStyle/>
          <a:p>
            <a:r>
              <a:rPr lang="ru-RU" sz="3600" dirty="0"/>
              <a:t>Упражнение 9</a:t>
            </a:r>
            <a:br>
              <a:rPr lang="en-US" dirty="0"/>
            </a:br>
            <a:r>
              <a:rPr lang="ru-RU" dirty="0">
                <a:latin typeface="+mn-lt"/>
              </a:rPr>
              <a:t>Карта сенсоров</a:t>
            </a:r>
          </a:p>
        </p:txBody>
      </p:sp>
      <p:sp>
        <p:nvSpPr>
          <p:cNvPr id="7" name="Subtitle 6"/>
          <p:cNvSpPr>
            <a:spLocks noGrp="1"/>
          </p:cNvSpPr>
          <p:nvPr>
            <p:ph type="subTitle" idx="1"/>
          </p:nvPr>
        </p:nvSpPr>
        <p:spPr>
          <a:xfrm>
            <a:off x="669586" y="3609000"/>
            <a:ext cx="11186413" cy="1655762"/>
          </a:xfrm>
        </p:spPr>
        <p:txBody>
          <a:bodyPr/>
          <a:lstStyle/>
          <a:p>
            <a:pPr marL="514350" indent="-514350">
              <a:buAutoNum type="arabicPeriod"/>
            </a:pPr>
            <a:r>
              <a:rPr lang="ru-RU" dirty="0"/>
              <a:t>Нарисуйте схему комнаты и положение человека в ней</a:t>
            </a:r>
          </a:p>
          <a:p>
            <a:pPr marL="514350" indent="-514350">
              <a:buAutoNum type="arabicPeriod"/>
            </a:pPr>
            <a:r>
              <a:rPr lang="ru-RU" dirty="0"/>
              <a:t>Отметьте внешние сенсоры/считывающие устройства</a:t>
            </a:r>
          </a:p>
          <a:p>
            <a:pPr marL="514350" indent="-514350">
              <a:buAutoNum type="arabicPeriod"/>
            </a:pPr>
            <a:r>
              <a:rPr lang="ru-RU" dirty="0"/>
              <a:t>Отметьте сенсоры телефона, релевантные в контексте</a:t>
            </a:r>
          </a:p>
          <a:p>
            <a:pPr marL="514350" indent="-514350">
              <a:buAutoNum type="arabicPeriod"/>
            </a:pPr>
            <a:r>
              <a:rPr lang="ru-RU" dirty="0"/>
              <a:t>Отметьте способы адаптации устройства для человека</a:t>
            </a:r>
          </a:p>
        </p:txBody>
      </p:sp>
      <p:sp>
        <p:nvSpPr>
          <p:cNvPr id="10" name="Oval 9"/>
          <p:cNvSpPr/>
          <p:nvPr/>
        </p:nvSpPr>
        <p:spPr>
          <a:xfrm>
            <a:off x="9696000" y="542144"/>
            <a:ext cx="1800000" cy="18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1">
                    <a:lumMod val="20000"/>
                    <a:lumOff val="80000"/>
                  </a:schemeClr>
                </a:solidFill>
              </a:rPr>
              <a:t>ВРЕМЯ</a:t>
            </a:r>
            <a:br>
              <a:rPr lang="ru-RU" dirty="0">
                <a:solidFill>
                  <a:schemeClr val="accent1">
                    <a:lumMod val="20000"/>
                    <a:lumOff val="80000"/>
                  </a:schemeClr>
                </a:solidFill>
              </a:rPr>
            </a:br>
            <a:r>
              <a:rPr lang="ru-RU" dirty="0">
                <a:solidFill>
                  <a:schemeClr val="accent1">
                    <a:lumMod val="20000"/>
                    <a:lumOff val="80000"/>
                  </a:schemeClr>
                </a:solidFill>
              </a:rPr>
              <a:t>15 минут</a:t>
            </a:r>
          </a:p>
        </p:txBody>
      </p:sp>
      <p:sp>
        <p:nvSpPr>
          <p:cNvPr id="2" name="Rectangle 1"/>
          <p:cNvSpPr/>
          <p:nvPr/>
        </p:nvSpPr>
        <p:spPr>
          <a:xfrm>
            <a:off x="8076000" y="632144"/>
            <a:ext cx="1260000" cy="16200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9" name="Rectangle 8"/>
          <p:cNvSpPr/>
          <p:nvPr/>
        </p:nvSpPr>
        <p:spPr>
          <a:xfrm>
            <a:off x="8379113" y="632144"/>
            <a:ext cx="793163" cy="1620000"/>
          </a:xfrm>
          <a:prstGeom prst="rect">
            <a:avLst/>
          </a:prstGeom>
          <a:solidFill>
            <a:schemeClr val="accent5">
              <a:lumMod val="5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5">
                  <a:lumMod val="20000"/>
                  <a:lumOff val="80000"/>
                </a:schemeClr>
              </a:solidFill>
            </a:endParaRPr>
          </a:p>
        </p:txBody>
      </p:sp>
      <p:sp>
        <p:nvSpPr>
          <p:cNvPr id="11" name="Rectangle 10"/>
          <p:cNvSpPr/>
          <p:nvPr/>
        </p:nvSpPr>
        <p:spPr>
          <a:xfrm>
            <a:off x="8679922" y="632144"/>
            <a:ext cx="651584" cy="1620000"/>
          </a:xfrm>
          <a:prstGeom prst="rect">
            <a:avLst/>
          </a:prstGeom>
          <a:solidFill>
            <a:schemeClr val="accent5">
              <a:lumMod val="75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12" name="TextBox 11"/>
          <p:cNvSpPr txBox="1"/>
          <p:nvPr/>
        </p:nvSpPr>
        <p:spPr>
          <a:xfrm>
            <a:off x="8135191" y="128814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4" name="TextBox 13"/>
          <p:cNvSpPr txBox="1"/>
          <p:nvPr/>
        </p:nvSpPr>
        <p:spPr>
          <a:xfrm>
            <a:off x="8556831" y="69886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5" name="TextBox 14"/>
          <p:cNvSpPr txBox="1"/>
          <p:nvPr/>
        </p:nvSpPr>
        <p:spPr>
          <a:xfrm>
            <a:off x="8343641" y="1288144"/>
            <a:ext cx="309700" cy="369332"/>
          </a:xfrm>
          <a:prstGeom prst="rect">
            <a:avLst/>
          </a:prstGeom>
          <a:noFill/>
        </p:spPr>
        <p:txBody>
          <a:bodyPr wrap="none" rtlCol="0">
            <a:spAutoFit/>
          </a:bodyPr>
          <a:lstStyle/>
          <a:p>
            <a:r>
              <a:rPr lang="ru-RU" dirty="0">
                <a:solidFill>
                  <a:schemeClr val="accent5">
                    <a:lumMod val="20000"/>
                    <a:lumOff val="80000"/>
                  </a:schemeClr>
                </a:solidFill>
              </a:rPr>
              <a:t>2</a:t>
            </a:r>
          </a:p>
        </p:txBody>
      </p:sp>
      <p:sp>
        <p:nvSpPr>
          <p:cNvPr id="16" name="TextBox 15"/>
          <p:cNvSpPr txBox="1"/>
          <p:nvPr/>
        </p:nvSpPr>
        <p:spPr>
          <a:xfrm>
            <a:off x="8556831" y="180122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8" name="TextBox 17"/>
          <p:cNvSpPr txBox="1"/>
          <p:nvPr/>
        </p:nvSpPr>
        <p:spPr>
          <a:xfrm>
            <a:off x="8712532" y="1288144"/>
            <a:ext cx="309700" cy="369332"/>
          </a:xfrm>
          <a:prstGeom prst="rect">
            <a:avLst/>
          </a:prstGeom>
          <a:noFill/>
        </p:spPr>
        <p:txBody>
          <a:bodyPr wrap="none" rtlCol="0">
            <a:spAutoFit/>
          </a:bodyPr>
          <a:lstStyle/>
          <a:p>
            <a:r>
              <a:rPr lang="ru-RU" dirty="0">
                <a:solidFill>
                  <a:schemeClr val="accent5">
                    <a:lumMod val="20000"/>
                    <a:lumOff val="80000"/>
                  </a:schemeClr>
                </a:solidFill>
              </a:rPr>
              <a:t>3</a:t>
            </a:r>
          </a:p>
        </p:txBody>
      </p:sp>
      <p:sp>
        <p:nvSpPr>
          <p:cNvPr id="22" name="TextBox 21"/>
          <p:cNvSpPr txBox="1"/>
          <p:nvPr/>
        </p:nvSpPr>
        <p:spPr>
          <a:xfrm>
            <a:off x="8074979" y="1288144"/>
            <a:ext cx="309700" cy="369332"/>
          </a:xfrm>
          <a:prstGeom prst="rect">
            <a:avLst/>
          </a:prstGeom>
          <a:noFill/>
        </p:spPr>
        <p:txBody>
          <a:bodyPr wrap="none" rtlCol="0">
            <a:spAutoFit/>
          </a:bodyPr>
          <a:lstStyle/>
          <a:p>
            <a:r>
              <a:rPr lang="ru-RU" dirty="0">
                <a:solidFill>
                  <a:schemeClr val="accent5">
                    <a:lumMod val="20000"/>
                    <a:lumOff val="80000"/>
                  </a:schemeClr>
                </a:solidFill>
              </a:rPr>
              <a:t>1</a:t>
            </a:r>
          </a:p>
        </p:txBody>
      </p:sp>
      <p:sp>
        <p:nvSpPr>
          <p:cNvPr id="23" name="Rectangle 22"/>
          <p:cNvSpPr/>
          <p:nvPr/>
        </p:nvSpPr>
        <p:spPr>
          <a:xfrm>
            <a:off x="9013341" y="629968"/>
            <a:ext cx="336653" cy="1620000"/>
          </a:xfrm>
          <a:prstGeom prst="rect">
            <a:avLst/>
          </a:prstGeom>
          <a:solidFill>
            <a:schemeClr val="accent5"/>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4" name="TextBox 23"/>
          <p:cNvSpPr txBox="1"/>
          <p:nvPr/>
        </p:nvSpPr>
        <p:spPr>
          <a:xfrm>
            <a:off x="9037652" y="1288144"/>
            <a:ext cx="309700" cy="369332"/>
          </a:xfrm>
          <a:prstGeom prst="rect">
            <a:avLst/>
          </a:prstGeom>
          <a:noFill/>
        </p:spPr>
        <p:txBody>
          <a:bodyPr wrap="none" rtlCol="0">
            <a:spAutoFit/>
          </a:bodyPr>
          <a:lstStyle/>
          <a:p>
            <a:r>
              <a:rPr lang="ru-RU" dirty="0">
                <a:solidFill>
                  <a:schemeClr val="accent5">
                    <a:lumMod val="20000"/>
                    <a:lumOff val="80000"/>
                  </a:schemeClr>
                </a:solidFill>
              </a:rPr>
              <a:t>4</a:t>
            </a:r>
          </a:p>
        </p:txBody>
      </p:sp>
    </p:spTree>
    <p:extLst>
      <p:ext uri="{BB962C8B-B14F-4D97-AF65-F5344CB8AC3E}">
        <p14:creationId xmlns:p14="http://schemas.microsoft.com/office/powerpoint/2010/main" val="2006521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3. </a:t>
            </a:r>
            <a:r>
              <a:rPr lang="en-US" dirty="0"/>
              <a:t>Contextual Design</a:t>
            </a:r>
            <a:endParaRPr lang="ru-RU" dirty="0"/>
          </a:p>
        </p:txBody>
      </p:sp>
      <p:sp>
        <p:nvSpPr>
          <p:cNvPr id="9" name="Subtitle 8"/>
          <p:cNvSpPr>
            <a:spLocks noGrp="1"/>
          </p:cNvSpPr>
          <p:nvPr>
            <p:ph type="subTitle" idx="1"/>
          </p:nvPr>
        </p:nvSpPr>
        <p:spPr/>
        <p:txBody>
          <a:bodyPr/>
          <a:lstStyle/>
          <a:p>
            <a:r>
              <a:rPr lang="ru-RU" dirty="0"/>
              <a:t>3.2. Сенсоры и данные</a:t>
            </a:r>
          </a:p>
        </p:txBody>
      </p:sp>
    </p:spTree>
    <p:extLst>
      <p:ext uri="{BB962C8B-B14F-4D97-AF65-F5344CB8AC3E}">
        <p14:creationId xmlns:p14="http://schemas.microsoft.com/office/powerpoint/2010/main" val="12321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11505750" cy="161274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ОЩУЩЕНИЕ </a:t>
            </a:r>
            <a:br>
              <a:rPr kumimoji="0" lang="ru-RU" sz="2400" b="0" i="0" u="none" strike="noStrike" kern="0" cap="none" spc="0" normalizeH="0" baseline="0" noProof="0">
                <a:ln>
                  <a:noFill/>
                </a:ln>
                <a:solidFill>
                  <a:schemeClr val="bg1"/>
                </a:solidFill>
                <a:effectLst/>
                <a:uLnTx/>
                <a:uFillTx/>
              </a:rPr>
            </a:br>
            <a:r>
              <a:rPr kumimoji="0" lang="ru-RU" sz="2400" b="0" i="0" u="none" strike="noStrike" kern="0" cap="none" spc="0" normalizeH="0" baseline="0" noProof="0">
                <a:ln>
                  <a:noFill/>
                </a:ln>
                <a:solidFill>
                  <a:schemeClr val="bg1"/>
                </a:solidFill>
                <a:effectLst/>
                <a:uLnTx/>
                <a:uFillTx/>
              </a:rPr>
              <a:t>ОКРУЖЕНИЯ</a:t>
            </a:r>
            <a:endParaRPr kumimoji="0" lang="ru-RU" sz="24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Стандартные: акселерометр, </a:t>
            </a:r>
            <a:r>
              <a:rPr kumimoji="0" lang="ru-RU" sz="1800" b="0" i="0" u="none" strike="noStrike" kern="0" cap="none" spc="0" normalizeH="0" baseline="0" noProof="0" dirty="0" err="1">
                <a:ln>
                  <a:noFill/>
                </a:ln>
                <a:solidFill>
                  <a:schemeClr val="bg1"/>
                </a:solidFill>
                <a:effectLst/>
                <a:uLnTx/>
                <a:uFillTx/>
              </a:rPr>
              <a:t>гирометр</a:t>
            </a:r>
            <a:r>
              <a:rPr kumimoji="0" lang="ru-RU" sz="1800" b="0" i="0" u="none" strike="noStrike" kern="0" cap="none" spc="0" normalizeH="0" baseline="0" noProof="0" dirty="0">
                <a:ln>
                  <a:noFill/>
                </a:ln>
                <a:solidFill>
                  <a:schemeClr val="bg1"/>
                </a:solidFill>
                <a:effectLst/>
                <a:uLnTx/>
                <a:uFillTx/>
              </a:rPr>
              <a:t>, магнитометр, компас, ориентация, инклинометр  </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Сенсоры контекста</a:t>
            </a:r>
          </a:p>
        </p:txBody>
      </p:sp>
      <p:grpSp>
        <p:nvGrpSpPr>
          <p:cNvPr id="16" name="Group 15"/>
          <p:cNvGrpSpPr/>
          <p:nvPr/>
        </p:nvGrpSpPr>
        <p:grpSpPr>
          <a:xfrm>
            <a:off x="746490" y="3254918"/>
            <a:ext cx="2975495" cy="1292662"/>
            <a:chOff x="746490" y="3254918"/>
            <a:chExt cx="2975495" cy="1292662"/>
          </a:xfrm>
        </p:grpSpPr>
        <p:sp>
          <p:nvSpPr>
            <p:cNvPr id="4" name="Rectangle 3"/>
            <p:cNvSpPr/>
            <p:nvPr/>
          </p:nvSpPr>
          <p:spPr>
            <a:xfrm>
              <a:off x="746490" y="3901249"/>
              <a:ext cx="1822935"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3600" b="0" i="0" u="none" strike="noStrike" kern="0" cap="none" spc="0" normalizeH="0" baseline="0" noProof="0" dirty="0">
                  <a:ln>
                    <a:noFill/>
                  </a:ln>
                  <a:solidFill>
                    <a:schemeClr val="bg1"/>
                  </a:solidFill>
                  <a:effectLst/>
                  <a:uLnTx/>
                  <a:uFillTx/>
                  <a:latin typeface="Segoe MDL2 Assets" panose="050A0102010101010101" pitchFamily="18" charset="0"/>
                </a:rPr>
                <a:t> </a:t>
              </a:r>
              <a:r>
                <a:rPr kumimoji="0" lang="en-US" sz="3600" b="0" i="0" u="none" strike="noStrike" kern="0" cap="none" spc="0" normalizeH="0" baseline="0" noProof="0" dirty="0">
                  <a:ln>
                    <a:noFill/>
                  </a:ln>
                  <a:solidFill>
                    <a:schemeClr val="bg1"/>
                  </a:solidFill>
                  <a:effectLst/>
                  <a:uLnTx/>
                  <a:uFillTx/>
                  <a:latin typeface="Segoe MDL2 Assets" panose="050A0102010101010101" pitchFamily="18" charset="0"/>
                </a:rPr>
                <a:t></a:t>
              </a:r>
              <a:r>
                <a:rPr kumimoji="0" lang="ru-RU" sz="3600" b="0" i="0" u="none" strike="noStrike" kern="0" cap="none" spc="0" normalizeH="0" baseline="0" noProof="0" dirty="0">
                  <a:ln>
                    <a:noFill/>
                  </a:ln>
                  <a:solidFill>
                    <a:schemeClr val="bg1"/>
                  </a:solidFill>
                  <a:effectLst/>
                  <a:uLnTx/>
                  <a:uFillTx/>
                  <a:latin typeface="Segoe MDL2 Assets" panose="050A0102010101010101" pitchFamily="18" charset="0"/>
                </a:rPr>
                <a:t> …</a:t>
              </a:r>
              <a:endParaRPr kumimoji="0" lang="ru-RU" sz="36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746490" y="3254918"/>
              <a:ext cx="2975495"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3600" b="0" i="0" u="none" strike="noStrike" kern="0" cap="none" spc="0" normalizeH="0" baseline="0" noProof="0" dirty="0">
                  <a:ln>
                    <a:noFill/>
                  </a:ln>
                  <a:solidFill>
                    <a:schemeClr val="bg1"/>
                  </a:solidFill>
                  <a:effectLst/>
                  <a:uLnTx/>
                  <a:uFillTx/>
                  <a:latin typeface="+mj-lt"/>
                </a:rPr>
                <a:t>АКТИВНОСТЬ</a:t>
              </a:r>
            </a:p>
          </p:txBody>
        </p:sp>
      </p:grpSp>
      <p:grpSp>
        <p:nvGrpSpPr>
          <p:cNvPr id="17" name="Group 16"/>
          <p:cNvGrpSpPr/>
          <p:nvPr/>
        </p:nvGrpSpPr>
        <p:grpSpPr>
          <a:xfrm>
            <a:off x="746490" y="5193911"/>
            <a:ext cx="2277547" cy="1292662"/>
            <a:chOff x="746490" y="5193911"/>
            <a:chExt cx="2277547" cy="1292662"/>
          </a:xfrm>
        </p:grpSpPr>
        <p:sp>
          <p:nvSpPr>
            <p:cNvPr id="6" name="Rectangle 5"/>
            <p:cNvSpPr/>
            <p:nvPr/>
          </p:nvSpPr>
          <p:spPr>
            <a:xfrm>
              <a:off x="746490" y="5840242"/>
              <a:ext cx="1689886"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a:t>
              </a:r>
              <a:r>
                <a:rPr kumimoji="0" lang="en-US" sz="3600" b="0" i="0" u="none" strike="noStrike" kern="0" cap="none" spc="0" normalizeH="0" baseline="0" noProof="0" dirty="0">
                  <a:ln>
                    <a:noFill/>
                  </a:ln>
                  <a:solidFill>
                    <a:schemeClr val="bg1"/>
                  </a:solidFill>
                  <a:effectLst/>
                  <a:uLnTx/>
                  <a:uFillTx/>
                  <a:latin typeface="Segoe MDL2 Assets" panose="050A0102010101010101" pitchFamily="18" charset="0"/>
                </a:rPr>
                <a:t></a:t>
              </a:r>
              <a:r>
                <a:rPr kumimoji="0" lang="ru-RU" sz="3600" b="0" i="0" u="none" strike="noStrike" kern="0" cap="none" spc="0" normalizeH="0" baseline="0" noProof="0" dirty="0">
                  <a:ln>
                    <a:noFill/>
                  </a:ln>
                  <a:solidFill>
                    <a:schemeClr val="bg1"/>
                  </a:solidFill>
                  <a:effectLst/>
                  <a:uLnTx/>
                  <a:uFillTx/>
                  <a:latin typeface="+mj-lt"/>
                </a:rPr>
                <a:t> </a:t>
              </a:r>
              <a:r>
                <a:rPr kumimoji="0" lang="en-US" sz="3600" b="0" i="0" u="none" strike="noStrike" kern="0" cap="none" spc="0" normalizeH="0" baseline="0" noProof="0" dirty="0">
                  <a:ln>
                    <a:noFill/>
                  </a:ln>
                  <a:solidFill>
                    <a:schemeClr val="bg1"/>
                  </a:solidFill>
                  <a:effectLst/>
                  <a:uLnTx/>
                  <a:uFillTx/>
                  <a:latin typeface="+mj-lt"/>
                </a:rPr>
                <a:t>x N}</a:t>
              </a:r>
              <a:endParaRPr kumimoji="0" lang="ru-RU" sz="3600" b="0" i="0" u="none" strike="noStrike" kern="0" cap="none" spc="0" normalizeH="0" baseline="0" noProof="0" dirty="0">
                <a:ln>
                  <a:noFill/>
                </a:ln>
                <a:solidFill>
                  <a:sysClr val="windowText" lastClr="000000"/>
                </a:solidFill>
                <a:effectLst/>
                <a:uLnTx/>
                <a:uFillTx/>
                <a:latin typeface="+mj-lt"/>
              </a:endParaRPr>
            </a:p>
          </p:txBody>
        </p:sp>
        <p:sp>
          <p:nvSpPr>
            <p:cNvPr id="7" name="TextBox 6"/>
            <p:cNvSpPr txBox="1"/>
            <p:nvPr/>
          </p:nvSpPr>
          <p:spPr>
            <a:xfrm>
              <a:off x="746490" y="5193911"/>
              <a:ext cx="227754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3600" b="0" i="0" u="none" strike="noStrike" kern="0" cap="none" spc="0" normalizeH="0" baseline="0" noProof="0" dirty="0">
                  <a:ln>
                    <a:noFill/>
                  </a:ln>
                  <a:solidFill>
                    <a:schemeClr val="bg1"/>
                  </a:solidFill>
                  <a:effectLst/>
                  <a:uLnTx/>
                  <a:uFillTx/>
                  <a:latin typeface="+mj-lt"/>
                </a:rPr>
                <a:t>ШАГОМЕР</a:t>
              </a:r>
            </a:p>
          </p:txBody>
        </p:sp>
      </p:grpSp>
      <p:grpSp>
        <p:nvGrpSpPr>
          <p:cNvPr id="18" name="Group 17"/>
          <p:cNvGrpSpPr/>
          <p:nvPr/>
        </p:nvGrpSpPr>
        <p:grpSpPr>
          <a:xfrm>
            <a:off x="4107917" y="3254918"/>
            <a:ext cx="2876108" cy="1846660"/>
            <a:chOff x="4107917" y="3254918"/>
            <a:chExt cx="2876108" cy="1846660"/>
          </a:xfrm>
        </p:grpSpPr>
        <p:sp>
          <p:nvSpPr>
            <p:cNvPr id="8" name="Rectangle 7"/>
            <p:cNvSpPr/>
            <p:nvPr/>
          </p:nvSpPr>
          <p:spPr>
            <a:xfrm>
              <a:off x="4107917" y="4455247"/>
              <a:ext cx="1352604"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3600" b="0" i="0" u="none" strike="noStrike" kern="0" cap="none" spc="0" normalizeH="0" baseline="0" noProof="0" dirty="0">
                  <a:ln>
                    <a:noFill/>
                  </a:ln>
                  <a:solidFill>
                    <a:schemeClr val="bg1"/>
                  </a:solidFill>
                  <a:effectLst/>
                  <a:uLnTx/>
                  <a:uFillTx/>
                  <a:latin typeface="Segoe MDL2 Assets" panose="050A0102010101010101" pitchFamily="18" charset="0"/>
                  <a:ea typeface="Segoe UI Symbol" panose="020B0502040204020203" pitchFamily="34" charset="0"/>
                </a:rPr>
                <a:t>🌄🌨</a:t>
              </a:r>
              <a:endParaRPr kumimoji="0" lang="ru-RU" sz="3600" b="0" i="0" u="none" strike="noStrike" kern="0" cap="none" spc="0" normalizeH="0" baseline="0" noProof="0" dirty="0">
                <a:ln>
                  <a:noFill/>
                </a:ln>
                <a:solidFill>
                  <a:sysClr val="windowText" lastClr="000000"/>
                </a:solidFill>
                <a:effectLst/>
                <a:uLnTx/>
                <a:uFillTx/>
                <a:ea typeface="Segoe UI Symbol" panose="020B0502040204020203" pitchFamily="34" charset="0"/>
              </a:endParaRPr>
            </a:p>
          </p:txBody>
        </p:sp>
        <p:sp>
          <p:nvSpPr>
            <p:cNvPr id="9" name="TextBox 8"/>
            <p:cNvSpPr txBox="1"/>
            <p:nvPr/>
          </p:nvSpPr>
          <p:spPr>
            <a:xfrm>
              <a:off x="4107917" y="3254918"/>
              <a:ext cx="2876108"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3600" b="0" i="0" u="none" strike="noStrike" kern="0" cap="none" spc="0" normalizeH="0" baseline="0" noProof="0" dirty="0">
                  <a:ln>
                    <a:noFill/>
                  </a:ln>
                  <a:solidFill>
                    <a:schemeClr val="bg1"/>
                  </a:solidFill>
                  <a:effectLst/>
                  <a:uLnTx/>
                  <a:uFillTx/>
                  <a:latin typeface="+mj-lt"/>
                </a:rPr>
                <a:t>БАРОМЕТР </a:t>
              </a:r>
              <a:br>
                <a:rPr kumimoji="0" lang="en-US" sz="3600" b="0" i="0" u="none" strike="noStrike" kern="0" cap="none" spc="0" normalizeH="0" baseline="0" noProof="0" dirty="0">
                  <a:ln>
                    <a:noFill/>
                  </a:ln>
                  <a:solidFill>
                    <a:schemeClr val="bg1"/>
                  </a:solidFill>
                  <a:effectLst/>
                  <a:uLnTx/>
                  <a:uFillTx/>
                  <a:latin typeface="+mj-lt"/>
                </a:rPr>
              </a:br>
              <a:r>
                <a:rPr kumimoji="0" lang="ru-RU" sz="3600" b="0" i="0" u="none" strike="noStrike" kern="0" cap="none" spc="0" normalizeH="0" baseline="0" noProof="0" dirty="0">
                  <a:ln>
                    <a:noFill/>
                  </a:ln>
                  <a:solidFill>
                    <a:schemeClr val="bg1"/>
                  </a:solidFill>
                  <a:effectLst/>
                  <a:uLnTx/>
                  <a:uFillTx/>
                  <a:latin typeface="+mj-lt"/>
                </a:rPr>
                <a:t>ВЫСОТОМЕР</a:t>
              </a:r>
            </a:p>
          </p:txBody>
        </p:sp>
      </p:grpSp>
      <p:grpSp>
        <p:nvGrpSpPr>
          <p:cNvPr id="19" name="Group 18"/>
          <p:cNvGrpSpPr/>
          <p:nvPr/>
        </p:nvGrpSpPr>
        <p:grpSpPr>
          <a:xfrm>
            <a:off x="4107917" y="5193911"/>
            <a:ext cx="3158942" cy="1292662"/>
            <a:chOff x="4107917" y="5193911"/>
            <a:chExt cx="3158942" cy="1292662"/>
          </a:xfrm>
        </p:grpSpPr>
        <p:sp>
          <p:nvSpPr>
            <p:cNvPr id="10" name="Rectangle 9"/>
            <p:cNvSpPr/>
            <p:nvPr/>
          </p:nvSpPr>
          <p:spPr>
            <a:xfrm>
              <a:off x="4107917" y="5840242"/>
              <a:ext cx="646331"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Segoe MDL2 Assets" panose="050A0102010101010101" pitchFamily="18" charset="0"/>
                </a:rPr>
                <a:t></a:t>
              </a:r>
              <a:endParaRPr kumimoji="0" lang="ru-RU" sz="3600" b="0" i="0" u="none" strike="noStrike" kern="0" cap="none" spc="0" normalizeH="0" baseline="0" noProof="0" dirty="0">
                <a:ln>
                  <a:noFill/>
                </a:ln>
                <a:solidFill>
                  <a:sysClr val="windowText" lastClr="000000"/>
                </a:solidFill>
                <a:effectLst/>
                <a:uLnTx/>
                <a:uFillTx/>
                <a:latin typeface="+mj-lt"/>
              </a:endParaRPr>
            </a:p>
          </p:txBody>
        </p:sp>
        <p:sp>
          <p:nvSpPr>
            <p:cNvPr id="11" name="TextBox 10"/>
            <p:cNvSpPr txBox="1"/>
            <p:nvPr/>
          </p:nvSpPr>
          <p:spPr>
            <a:xfrm>
              <a:off x="4107917" y="5193911"/>
              <a:ext cx="3158942"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3600" b="0" i="0" u="none" strike="noStrike" kern="0" cap="none" spc="0" normalizeH="0" baseline="0" noProof="0" dirty="0">
                  <a:ln>
                    <a:noFill/>
                  </a:ln>
                  <a:solidFill>
                    <a:schemeClr val="bg1"/>
                  </a:solidFill>
                  <a:effectLst/>
                  <a:uLnTx/>
                  <a:uFillTx/>
                  <a:latin typeface="+mj-lt"/>
                </a:rPr>
                <a:t>ПРИСУТСТВИЕ</a:t>
              </a:r>
            </a:p>
          </p:txBody>
        </p:sp>
        <p:sp>
          <p:nvSpPr>
            <p:cNvPr id="12" name="Rectangle 11"/>
            <p:cNvSpPr/>
            <p:nvPr/>
          </p:nvSpPr>
          <p:spPr>
            <a:xfrm>
              <a:off x="4625521" y="5782413"/>
              <a:ext cx="646331"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UI Symbol" panose="020B0502040204020203" pitchFamily="34" charset="0"/>
                  <a:ea typeface="Segoe UI Symbol" panose="020B0502040204020203" pitchFamily="34" charset="0"/>
                </a:rPr>
                <a:t>👂</a:t>
              </a:r>
              <a:endParaRPr kumimoji="0" lang="ru-RU" sz="3600" b="0" i="0" u="none" strike="noStrike" kern="0" cap="none" spc="0" normalizeH="0" baseline="0" noProof="0" dirty="0">
                <a:ln>
                  <a:noFill/>
                </a:ln>
                <a:solidFill>
                  <a:srgbClr val="060F18"/>
                </a:solidFill>
                <a:effectLst/>
                <a:uLnTx/>
                <a:uFillTx/>
                <a:latin typeface="Segoe UI Light"/>
              </a:endParaRPr>
            </a:p>
          </p:txBody>
        </p:sp>
      </p:grpSp>
      <p:grpSp>
        <p:nvGrpSpPr>
          <p:cNvPr id="20" name="Group 19"/>
          <p:cNvGrpSpPr/>
          <p:nvPr/>
        </p:nvGrpSpPr>
        <p:grpSpPr>
          <a:xfrm>
            <a:off x="7590113" y="3200470"/>
            <a:ext cx="3280065" cy="1846660"/>
            <a:chOff x="7590113" y="3200470"/>
            <a:chExt cx="3280065" cy="1846660"/>
          </a:xfrm>
        </p:grpSpPr>
        <p:sp>
          <p:nvSpPr>
            <p:cNvPr id="13" name="Rectangle 12"/>
            <p:cNvSpPr/>
            <p:nvPr/>
          </p:nvSpPr>
          <p:spPr>
            <a:xfrm>
              <a:off x="7590113" y="3846801"/>
              <a:ext cx="2284600" cy="120032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Segoe MDL2 Assets" panose="050A0102010101010101" pitchFamily="18" charset="0"/>
                </a:rPr>
                <a:t></a:t>
              </a:r>
              <a:r>
                <a:rPr kumimoji="0" lang="ru-RU" sz="3600" b="0" i="0" u="none" strike="noStrike" kern="0" cap="none" spc="0" normalizeH="0" baseline="0" noProof="0" dirty="0">
                  <a:ln>
                    <a:noFill/>
                  </a:ln>
                  <a:solidFill>
                    <a:schemeClr val="bg1"/>
                  </a:solidFill>
                  <a:effectLst/>
                  <a:uLnTx/>
                  <a:uFillTx/>
                  <a:latin typeface="Segoe MDL2 Assets" panose="050A0102010101010101" pitchFamily="18" charset="0"/>
                </a:rPr>
                <a:t> </a:t>
              </a:r>
              <a:r>
                <a:rPr kumimoji="0" lang="en-US" sz="3600" b="0" i="0" u="none" strike="noStrike" kern="0" cap="none" spc="0" normalizeH="0" baseline="0" noProof="0" dirty="0">
                  <a:ln>
                    <a:noFill/>
                  </a:ln>
                  <a:solidFill>
                    <a:schemeClr val="bg1"/>
                  </a:solidFill>
                  <a:effectLst/>
                  <a:uLnTx/>
                  <a:uFillTx/>
                  <a:latin typeface="Segoe MDL2 Assets" panose="050A0102010101010101" pitchFamily="18" charset="0"/>
                </a:rPr>
                <a:t> </a:t>
              </a:r>
              <a:r>
                <a:rPr kumimoji="0" lang="ru-RU" sz="3600" b="0" i="0" u="none" strike="noStrike" kern="0" cap="none" spc="0" normalizeH="0" baseline="0" noProof="0" dirty="0">
                  <a:ln>
                    <a:noFill/>
                  </a:ln>
                  <a:solidFill>
                    <a:schemeClr val="bg1"/>
                  </a:solidFill>
                  <a:effectLst/>
                  <a:uLnTx/>
                  <a:uFillTx/>
                  <a:latin typeface="Segoe MDL2 Assets" panose="050A0102010101010101" pitchFamily="18" charset="0"/>
                </a:rPr>
                <a:t>…</a:t>
              </a:r>
              <a:endParaRPr kumimoji="0" lang="ru-RU" sz="3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ru-RU" sz="3600" b="0" i="0" u="none" strike="noStrike" kern="0" cap="none" spc="0" normalizeH="0" baseline="0" noProof="0" dirty="0">
                <a:ln>
                  <a:noFill/>
                </a:ln>
                <a:solidFill>
                  <a:sysClr val="windowText" lastClr="000000"/>
                </a:solidFill>
                <a:effectLst/>
                <a:uLnTx/>
                <a:uFillTx/>
                <a:latin typeface="+mj-lt"/>
              </a:endParaRPr>
            </a:p>
          </p:txBody>
        </p:sp>
        <p:sp>
          <p:nvSpPr>
            <p:cNvPr id="14" name="TextBox 13"/>
            <p:cNvSpPr txBox="1"/>
            <p:nvPr/>
          </p:nvSpPr>
          <p:spPr>
            <a:xfrm>
              <a:off x="7590113" y="3200470"/>
              <a:ext cx="3280065"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3600" b="0" i="0" u="none" strike="noStrike" kern="0" cap="none" spc="0" normalizeH="0" baseline="0" noProof="0" dirty="0">
                  <a:ln>
                    <a:noFill/>
                  </a:ln>
                  <a:solidFill>
                    <a:schemeClr val="bg1"/>
                  </a:solidFill>
                  <a:effectLst/>
                  <a:uLnTx/>
                  <a:uFillTx/>
                  <a:latin typeface="+mj-lt"/>
                </a:rPr>
                <a:t>СОБСТВЕННЫЕ</a:t>
              </a:r>
            </a:p>
          </p:txBody>
        </p:sp>
        <p:sp>
          <p:nvSpPr>
            <p:cNvPr id="15" name="Rectangle 14"/>
            <p:cNvSpPr/>
            <p:nvPr/>
          </p:nvSpPr>
          <p:spPr>
            <a:xfrm>
              <a:off x="9730477" y="3791124"/>
              <a:ext cx="978473"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mj-lt"/>
                  <a:ea typeface="Segoe UI Symbol" panose="020B0502040204020203" pitchFamily="34" charset="0"/>
                </a:rPr>
                <a:t>CO</a:t>
              </a:r>
              <a:r>
                <a:rPr kumimoji="0" lang="en-US" sz="3600" b="0" i="0" u="none" strike="noStrike" kern="0" cap="none" spc="0" normalizeH="0" baseline="-25000" noProof="0" dirty="0">
                  <a:ln>
                    <a:noFill/>
                  </a:ln>
                  <a:solidFill>
                    <a:prstClr val="white"/>
                  </a:solidFill>
                  <a:effectLst/>
                  <a:uLnTx/>
                  <a:uFillTx/>
                  <a:latin typeface="Segoe UI Symbol" panose="020B0502040204020203" pitchFamily="34" charset="0"/>
                  <a:ea typeface="Segoe UI Symbol" panose="020B0502040204020203" pitchFamily="34" charset="0"/>
                </a:rPr>
                <a:t>2</a:t>
              </a:r>
              <a:endParaRPr kumimoji="0" lang="ru-RU" sz="3600" b="0" i="0" u="none" strike="noStrike" kern="0" cap="none" spc="0" normalizeH="0" baseline="-25000" noProof="0" dirty="0">
                <a:ln>
                  <a:noFill/>
                </a:ln>
                <a:solidFill>
                  <a:srgbClr val="060F18"/>
                </a:solidFill>
                <a:effectLst/>
                <a:uLnTx/>
                <a:uFillTx/>
                <a:latin typeface="Segoe UI Light"/>
              </a:endParaRPr>
            </a:p>
          </p:txBody>
        </p:sp>
      </p:grpSp>
    </p:spTree>
    <p:extLst>
      <p:ext uri="{BB962C8B-B14F-4D97-AF65-F5344CB8AC3E}">
        <p14:creationId xmlns:p14="http://schemas.microsoft.com/office/powerpoint/2010/main" val="3469404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ru-RU" sz="3600" dirty="0"/>
              <a:t>Упражнение 10</a:t>
            </a:r>
            <a:br>
              <a:rPr lang="en-US" dirty="0"/>
            </a:br>
            <a:r>
              <a:rPr lang="ru-RU" dirty="0">
                <a:latin typeface="+mn-lt"/>
              </a:rPr>
              <a:t>Сборка сенсора</a:t>
            </a:r>
          </a:p>
        </p:txBody>
      </p:sp>
      <p:sp>
        <p:nvSpPr>
          <p:cNvPr id="7" name="Subtitle 6"/>
          <p:cNvSpPr>
            <a:spLocks noGrp="1"/>
          </p:cNvSpPr>
          <p:nvPr>
            <p:ph type="subTitle" idx="1"/>
          </p:nvPr>
        </p:nvSpPr>
        <p:spPr>
          <a:xfrm>
            <a:off x="669586" y="3947620"/>
            <a:ext cx="11186413" cy="1655762"/>
          </a:xfrm>
        </p:spPr>
        <p:txBody>
          <a:bodyPr/>
          <a:lstStyle/>
          <a:p>
            <a:r>
              <a:rPr lang="en-US" dirty="0">
                <a:hlinkClick r:id="rId2"/>
              </a:rPr>
              <a:t>http://amperka.ru/product/iskra-js</a:t>
            </a:r>
            <a:r>
              <a:rPr lang="en-US" dirty="0"/>
              <a:t> </a:t>
            </a:r>
            <a:endParaRPr lang="ru-RU" dirty="0"/>
          </a:p>
        </p:txBody>
      </p:sp>
      <p:sp>
        <p:nvSpPr>
          <p:cNvPr id="10" name="Oval 9"/>
          <p:cNvSpPr/>
          <p:nvPr/>
        </p:nvSpPr>
        <p:spPr>
          <a:xfrm>
            <a:off x="9696000" y="542144"/>
            <a:ext cx="1800000" cy="18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a:ln>
                  <a:noFill/>
                </a:ln>
                <a:solidFill>
                  <a:schemeClr val="accent1">
                    <a:lumMod val="20000"/>
                    <a:lumOff val="80000"/>
                  </a:schemeClr>
                </a:solidFill>
                <a:effectLst/>
                <a:uLnTx/>
                <a:uFillTx/>
              </a:rPr>
              <a:t>ВРЕМЯ</a:t>
            </a:r>
            <a:br>
              <a:rPr kumimoji="0" lang="ru-RU" sz="1800" b="0" i="0" u="none" strike="noStrike" kern="0" cap="none" spc="0" normalizeH="0" baseline="0" noProof="0" dirty="0">
                <a:ln>
                  <a:noFill/>
                </a:ln>
                <a:solidFill>
                  <a:schemeClr val="accent1">
                    <a:lumMod val="20000"/>
                    <a:lumOff val="80000"/>
                  </a:schemeClr>
                </a:solidFill>
                <a:effectLst/>
                <a:uLnTx/>
                <a:uFillTx/>
              </a:rPr>
            </a:br>
            <a:r>
              <a:rPr kumimoji="0" lang="ru-RU" sz="1800" b="0" i="0" u="none" strike="noStrike" kern="0" cap="none" spc="0" normalizeH="0" baseline="0" noProof="0" dirty="0">
                <a:ln>
                  <a:noFill/>
                </a:ln>
                <a:solidFill>
                  <a:schemeClr val="accent1">
                    <a:lumMod val="20000"/>
                    <a:lumOff val="80000"/>
                  </a:schemeClr>
                </a:solidFill>
                <a:effectLst/>
                <a:uLnTx/>
                <a:uFillTx/>
              </a:rPr>
              <a:t>15 минут</a:t>
            </a:r>
          </a:p>
        </p:txBody>
      </p:sp>
      <p:sp>
        <p:nvSpPr>
          <p:cNvPr id="14" name="TextBox 13"/>
          <p:cNvSpPr txBox="1"/>
          <p:nvPr/>
        </p:nvSpPr>
        <p:spPr>
          <a:xfrm>
            <a:off x="8556831" y="6988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chemeClr val="accent3">
                  <a:lumMod val="20000"/>
                  <a:lumOff val="80000"/>
                </a:schemeClr>
              </a:solidFill>
              <a:effectLst/>
              <a:uLnTx/>
              <a:uFillTx/>
            </a:endParaRPr>
          </a:p>
        </p:txBody>
      </p:sp>
      <p:sp>
        <p:nvSpPr>
          <p:cNvPr id="16" name="TextBox 15"/>
          <p:cNvSpPr txBox="1"/>
          <p:nvPr/>
        </p:nvSpPr>
        <p:spPr>
          <a:xfrm>
            <a:off x="8556831" y="180122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chemeClr val="accent3">
                  <a:lumMod val="20000"/>
                  <a:lumOff val="80000"/>
                </a:schemeClr>
              </a:solidFill>
              <a:effectLst/>
              <a:uLnTx/>
              <a:uFillTx/>
            </a:endParaRPr>
          </a:p>
        </p:txBody>
      </p:sp>
    </p:spTree>
    <p:extLst>
      <p:ext uri="{BB962C8B-B14F-4D97-AF65-F5344CB8AC3E}">
        <p14:creationId xmlns:p14="http://schemas.microsoft.com/office/powerpoint/2010/main" val="3678579425"/>
      </p:ext>
    </p:extLst>
  </p:cSld>
  <p:clrMapOvr>
    <a:masterClrMapping/>
  </p:clrMapOvr>
</p:sld>
</file>

<file path=ppt/theme/theme1.xml><?xml version="1.0" encoding="utf-8"?>
<a:theme xmlns:a="http://schemas.openxmlformats.org/drawingml/2006/main" name="Office Theme">
  <a:themeElements>
    <a:clrScheme name="DevCon 2016">
      <a:dk1>
        <a:srgbClr val="000000"/>
      </a:dk1>
      <a:lt1>
        <a:sysClr val="window" lastClr="FFFFFF"/>
      </a:lt1>
      <a:dk2>
        <a:srgbClr val="00984A"/>
      </a:dk2>
      <a:lt2>
        <a:srgbClr val="D2D2D2"/>
      </a:lt2>
      <a:accent1>
        <a:srgbClr val="0078D7"/>
      </a:accent1>
      <a:accent2>
        <a:srgbClr val="00BCF2"/>
      </a:accent2>
      <a:accent3>
        <a:srgbClr val="5C2D91"/>
      </a:accent3>
      <a:accent4>
        <a:srgbClr val="D83B01"/>
      </a:accent4>
      <a:accent5>
        <a:srgbClr val="00B294"/>
      </a:accent5>
      <a:accent6>
        <a:srgbClr val="585858"/>
      </a:accent6>
      <a:hlink>
        <a:srgbClr val="00BCF2"/>
      </a:hlink>
      <a:folHlink>
        <a:srgbClr val="B4A0FF"/>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DevCon 2016">
      <a:dk1>
        <a:srgbClr val="000000"/>
      </a:dk1>
      <a:lt1>
        <a:sysClr val="window" lastClr="FFFFFF"/>
      </a:lt1>
      <a:dk2>
        <a:srgbClr val="00984A"/>
      </a:dk2>
      <a:lt2>
        <a:srgbClr val="D2D2D2"/>
      </a:lt2>
      <a:accent1>
        <a:srgbClr val="0078D7"/>
      </a:accent1>
      <a:accent2>
        <a:srgbClr val="00BCF2"/>
      </a:accent2>
      <a:accent3>
        <a:srgbClr val="5C2D91"/>
      </a:accent3>
      <a:accent4>
        <a:srgbClr val="D83B01"/>
      </a:accent4>
      <a:accent5>
        <a:srgbClr val="00B294"/>
      </a:accent5>
      <a:accent6>
        <a:srgbClr val="585858"/>
      </a:accent6>
      <a:hlink>
        <a:srgbClr val="00BCF2"/>
      </a:hlink>
      <a:folHlink>
        <a:srgbClr val="B4A0FF"/>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bg1">
              <a:lumMod val="50000"/>
            </a:schemeClr>
          </a:solidFill>
          <a:headEnd type="none" w="med" len="med"/>
          <a:tailEnd type="non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10_16-9_WHITE_v04.potx" id="{645D0489-7B2A-4836-8D6C-ABC594C7BEE4}" vid="{31BA7C4A-4B66-4EEF-89C5-7BC4EF5BE5F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ontrol xmlns="http://schemas.microsoft.com/VisualStudio/2011/storyboarding/control">
  <Id Name="2956bcd0-5702-4c88-ba37-cb8414b64024" Revision="1" Stencil="System.MyShapes" StencilVersion="1.0"/>
</Control>
</file>

<file path=customXml/item2.xml><?xml version="1.0" encoding="utf-8"?>
<Control xmlns="http://schemas.microsoft.com/VisualStudio/2011/storyboarding/control">
  <Id Name="a8810d89-5f4a-46e4-8db0-dc1bdaa0460e" Revision="1" Stencil="System.MyShapes" StencilVersion="1.0"/>
</Control>
</file>

<file path=customXml/item3.xml><?xml version="1.0" encoding="utf-8"?>
<Control xmlns="http://schemas.microsoft.com/VisualStudio/2011/storyboarding/control">
  <Id Name="2956bcd0-5702-4c88-ba37-cb8414b64024" Revision="1" Stencil="System.MyShapes" StencilVersion="1.0"/>
</Control>
</file>

<file path=customXml/item4.xml><?xml version="1.0" encoding="utf-8"?>
<Control xmlns="http://schemas.microsoft.com/VisualStudio/2011/storyboarding/control">
  <Id Name="a8810d89-5f4a-46e4-8db0-dc1bdaa0460e" Revision="1" Stencil="System.MyShapes" StencilVersion="1.0"/>
</Control>
</file>

<file path=customXml/item5.xml><?xml version="1.0" encoding="utf-8"?>
<Control xmlns="http://schemas.microsoft.com/VisualStudio/2011/storyboarding/control">
  <Id Name="2956bcd0-5702-4c88-ba37-cb8414b64024" Revision="1" Stencil="System.MyShapes" StencilVersion="1.0"/>
</Control>
</file>

<file path=customXml/item6.xml><?xml version="1.0" encoding="utf-8"?>
<Control xmlns="http://schemas.microsoft.com/VisualStudio/2011/storyboarding/control">
  <Id Name="a8810d89-5f4a-46e4-8db0-dc1bdaa0460e" Revision="1" Stencil="System.MyShapes" StencilVersion="1.0"/>
</Control>
</file>

<file path=customXml/itemProps1.xml><?xml version="1.0" encoding="utf-8"?>
<ds:datastoreItem xmlns:ds="http://schemas.openxmlformats.org/officeDocument/2006/customXml" ds:itemID="{16688314-11A9-46A6-A551-D8C739BF19DF}">
  <ds:schemaRefs>
    <ds:schemaRef ds:uri="http://schemas.microsoft.com/VisualStudio/2011/storyboarding/control"/>
  </ds:schemaRefs>
</ds:datastoreItem>
</file>

<file path=customXml/itemProps2.xml><?xml version="1.0" encoding="utf-8"?>
<ds:datastoreItem xmlns:ds="http://schemas.openxmlformats.org/officeDocument/2006/customXml" ds:itemID="{36765426-110F-4D4E-BBDB-C384F61EE781}">
  <ds:schemaRefs>
    <ds:schemaRef ds:uri="http://schemas.microsoft.com/VisualStudio/2011/storyboarding/control"/>
  </ds:schemaRefs>
</ds:datastoreItem>
</file>

<file path=customXml/itemProps3.xml><?xml version="1.0" encoding="utf-8"?>
<ds:datastoreItem xmlns:ds="http://schemas.openxmlformats.org/officeDocument/2006/customXml" ds:itemID="{B04FDB60-6068-4B5F-BA23-331123F9A6E2}">
  <ds:schemaRefs>
    <ds:schemaRef ds:uri="http://schemas.microsoft.com/VisualStudio/2011/storyboarding/control"/>
  </ds:schemaRefs>
</ds:datastoreItem>
</file>

<file path=customXml/itemProps4.xml><?xml version="1.0" encoding="utf-8"?>
<ds:datastoreItem xmlns:ds="http://schemas.openxmlformats.org/officeDocument/2006/customXml" ds:itemID="{C472FD48-B543-474A-97DD-13C5469A89A3}">
  <ds:schemaRefs>
    <ds:schemaRef ds:uri="http://schemas.microsoft.com/VisualStudio/2011/storyboarding/control"/>
  </ds:schemaRefs>
</ds:datastoreItem>
</file>

<file path=customXml/itemProps5.xml><?xml version="1.0" encoding="utf-8"?>
<ds:datastoreItem xmlns:ds="http://schemas.openxmlformats.org/officeDocument/2006/customXml" ds:itemID="{B3F056C5-0F77-43EC-99F5-F6022A966A64}">
  <ds:schemaRefs>
    <ds:schemaRef ds:uri="http://schemas.microsoft.com/VisualStudio/2011/storyboarding/control"/>
  </ds:schemaRefs>
</ds:datastoreItem>
</file>

<file path=customXml/itemProps6.xml><?xml version="1.0" encoding="utf-8"?>
<ds:datastoreItem xmlns:ds="http://schemas.openxmlformats.org/officeDocument/2006/customXml" ds:itemID="{CEFA5387-7571-466E-82C9-6590AF35661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2208</TotalTime>
  <Words>329</Words>
  <Application>Microsoft Office PowerPoint</Application>
  <PresentationFormat>Widescreen</PresentationFormat>
  <Paragraphs>156</Paragraphs>
  <Slides>27</Slides>
  <Notes>10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Arial</vt:lpstr>
      <vt:lpstr>Calibri</vt:lpstr>
      <vt:lpstr>Consolas</vt:lpstr>
      <vt:lpstr>Segoe MDL2 Assets</vt:lpstr>
      <vt:lpstr>Segoe UI</vt:lpstr>
      <vt:lpstr>Segoe UI Light</vt:lpstr>
      <vt:lpstr>Segoe UI Semibold</vt:lpstr>
      <vt:lpstr>Segoe UI Symbol</vt:lpstr>
      <vt:lpstr>Segoe Xbox Semibold</vt:lpstr>
      <vt:lpstr>Wingdings</vt:lpstr>
      <vt:lpstr>Office Theme</vt:lpstr>
      <vt:lpstr>1_Office Theme</vt:lpstr>
      <vt:lpstr>2_Office Theme</vt:lpstr>
      <vt:lpstr>Windows 10 Brand Template 16x9</vt:lpstr>
      <vt:lpstr>PowerPoint Presentation</vt:lpstr>
      <vt:lpstr>3. Contextual Design</vt:lpstr>
      <vt:lpstr>Contextual  Design</vt:lpstr>
      <vt:lpstr>3. Contextual Design</vt:lpstr>
      <vt:lpstr>PowerPoint Presentation</vt:lpstr>
      <vt:lpstr>Упражнение 9 Карта сенсоров</vt:lpstr>
      <vt:lpstr>3. Contextual Design</vt:lpstr>
      <vt:lpstr>PowerPoint Presentation</vt:lpstr>
      <vt:lpstr>Упражнение 10 Сборка сенсора</vt:lpstr>
      <vt:lpstr>Подключение</vt:lpstr>
      <vt:lpstr>Пример кода для сонара</vt:lpstr>
      <vt:lpstr>Упражнение 11 История сенсора</vt:lpstr>
      <vt:lpstr>3. Contextual Design</vt:lpstr>
      <vt:lpstr>Start with the 4 pixel grid</vt:lpstr>
      <vt:lpstr>Create structure with type and icons</vt:lpstr>
      <vt:lpstr>Create structure with type and icons</vt:lpstr>
      <vt:lpstr>Create structure with type and icons</vt:lpstr>
      <vt:lpstr>Create structure with type and icons</vt:lpstr>
      <vt:lpstr>Color Get the basics for free</vt:lpstr>
      <vt:lpstr>Nav pane - before</vt:lpstr>
      <vt:lpstr>Nav pane - after</vt:lpstr>
      <vt:lpstr>Учет пользовательских предпочтений</vt:lpstr>
      <vt:lpstr>PowerPoint Presentation</vt:lpstr>
      <vt:lpstr>Inclusive  Design</vt:lpstr>
      <vt:lpstr>PowerPoint Presentation</vt:lpstr>
      <vt:lpstr>Дизайн приложений под Windows 10 для тех, кому не все равно</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Konstantin Kichinsky</cp:lastModifiedBy>
  <cp:revision>103</cp:revision>
  <dcterms:created xsi:type="dcterms:W3CDTF">2016-04-14T10:53:52Z</dcterms:created>
  <dcterms:modified xsi:type="dcterms:W3CDTF">2016-06-01T06:44:40Z</dcterms:modified>
</cp:coreProperties>
</file>